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56"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37"/>
  </p:normalViewPr>
  <p:slideViewPr>
    <p:cSldViewPr snapToGrid="0" snapToObjects="1">
      <p:cViewPr varScale="1">
        <p:scale>
          <a:sx n="108" d="100"/>
          <a:sy n="108"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2DF1-DB23-D24B-A829-290D52D9F9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8B806C-AA1F-0B4A-B94D-B44F90BBD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7EC890-C600-B640-A77D-4D6D20D758ED}"/>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1CCD3DEF-9003-1E41-B835-EA7DD098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136CA-62CA-AC4C-9005-1D2F58AC30DA}"/>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3415093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4451C-89F3-2247-AE2D-B1BE941CDF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94678-DCF5-B644-900F-5FBE892A7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67468-D5D0-B048-BDA4-A2F1F7984868}"/>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5E2A5FC5-9B4D-F34C-8605-07D299C5DE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61059-FD36-C249-87C4-05139338B2A4}"/>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267819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974546-FE60-3D4E-9122-326A1B975A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DD12A1-3567-6546-95DE-1C4B69D13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7CAF6-CF9B-6F4D-9C6B-EEE40B7BDA97}"/>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C7A316EF-1A83-584D-A764-E955C3206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D0BC6-C3AC-7343-8CF6-4F827048637A}"/>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2570935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B0FAD-43BA-5C46-BEF4-2AD718C97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EF0D3-17E2-424B-9F95-8E4D5BECE9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757B9-A4F4-AE4C-BEA4-8D11D6C88DD0}"/>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1AA50758-366D-3945-9A4C-256E7A8FA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3A206-C387-044F-AE37-34A4E05DA01E}"/>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76142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8184-1A05-0243-A3FE-FD561A51C1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804688-36BB-0846-AAC5-6BFCFC933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E898AA-0536-764F-8FCF-B2F610ABBD20}"/>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5B809F40-B33A-A14B-AD0B-A0BECC273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92468-6C4B-2945-AEB1-E31613FDBBFD}"/>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1684327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4B09-6580-0048-94ED-02B2FF85F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DA831B-76AB-1E46-B9E5-000BF2B997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12973B-D7B6-BF47-8020-BEF32B55B4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BEC91-0476-CC43-A74E-6CCBBD228673}"/>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6" name="Footer Placeholder 5">
            <a:extLst>
              <a:ext uri="{FF2B5EF4-FFF2-40B4-BE49-F238E27FC236}">
                <a16:creationId xmlns:a16="http://schemas.microsoft.com/office/drawing/2014/main" id="{678C32A2-A091-134A-A2CF-0D40EFB97F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7F2412-DAAD-F647-9CDC-112C8742B3C9}"/>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218897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1077-A0BE-0D45-99F7-5FB1423CFC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E81B81-E8FB-3A48-87C1-9EDA6B6C8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CBFD50-53F4-6C4F-983D-29A4AA4F11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4A3BD2-4E1C-924F-85BA-91FF96E20B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908117-A3C4-774F-B068-624082EC4C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B6575E-259F-E040-A4FF-2F96E4046881}"/>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8" name="Footer Placeholder 7">
            <a:extLst>
              <a:ext uri="{FF2B5EF4-FFF2-40B4-BE49-F238E27FC236}">
                <a16:creationId xmlns:a16="http://schemas.microsoft.com/office/drawing/2014/main" id="{5AE20FC1-DAEB-9245-B85C-BA3CCDB870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570A76-3C44-7549-9B02-4CA6D2DBC9D3}"/>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357303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6AAF-4023-5947-9EF3-1A4B68B5AF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871B1C-BC0B-934B-82D2-1D3256EA8600}"/>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4" name="Footer Placeholder 3">
            <a:extLst>
              <a:ext uri="{FF2B5EF4-FFF2-40B4-BE49-F238E27FC236}">
                <a16:creationId xmlns:a16="http://schemas.microsoft.com/office/drawing/2014/main" id="{DBB4ED54-7ADE-CA41-BB11-FCAE6AE2E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005EC8-FA8D-6248-AE6F-A73D116524E6}"/>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7117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FA004C-1652-4645-A64A-EFF74D2C4B1D}"/>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3" name="Footer Placeholder 2">
            <a:extLst>
              <a:ext uri="{FF2B5EF4-FFF2-40B4-BE49-F238E27FC236}">
                <a16:creationId xmlns:a16="http://schemas.microsoft.com/office/drawing/2014/main" id="{82C6988A-6510-564C-88CC-600DA5319C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FDC6CB-85D4-9948-BE3B-2E73E2539557}"/>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168581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5E032-61B9-6A4F-A790-670260C1DA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22D67-7639-B042-AA58-59CD0AA04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6FD64-F481-FD42-B570-E2BACE53F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74F7E-D9FE-F04F-BD00-B1E2E4C86609}"/>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6" name="Footer Placeholder 5">
            <a:extLst>
              <a:ext uri="{FF2B5EF4-FFF2-40B4-BE49-F238E27FC236}">
                <a16:creationId xmlns:a16="http://schemas.microsoft.com/office/drawing/2014/main" id="{AB8B26A1-991A-D24B-BF5C-D4F2A75598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422E5-339D-F14F-8F6E-A835502B3763}"/>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139132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223D-3985-714E-A94A-182BF5D9B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5BBCBA-75A4-BA4E-880A-A2785B763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9EDEF2-6ECF-4347-9F21-621878543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DD91A-BC4F-1749-810B-6FE16D9CBF3F}"/>
              </a:ext>
            </a:extLst>
          </p:cNvPr>
          <p:cNvSpPr>
            <a:spLocks noGrp="1"/>
          </p:cNvSpPr>
          <p:nvPr>
            <p:ph type="dt" sz="half" idx="10"/>
          </p:nvPr>
        </p:nvSpPr>
        <p:spPr/>
        <p:txBody>
          <a:bodyPr/>
          <a:lstStyle/>
          <a:p>
            <a:fld id="{049FEFCF-C147-884B-8E5F-C248BF68A3A0}" type="datetimeFigureOut">
              <a:rPr lang="en-US" smtClean="0"/>
              <a:t>11/9/20</a:t>
            </a:fld>
            <a:endParaRPr lang="en-US"/>
          </a:p>
        </p:txBody>
      </p:sp>
      <p:sp>
        <p:nvSpPr>
          <p:cNvPr id="6" name="Footer Placeholder 5">
            <a:extLst>
              <a:ext uri="{FF2B5EF4-FFF2-40B4-BE49-F238E27FC236}">
                <a16:creationId xmlns:a16="http://schemas.microsoft.com/office/drawing/2014/main" id="{5DCC0CCF-954D-EE44-BCA3-F1F5EF26D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F54CE1-CA09-8C4C-B17B-96D902EF0F2F}"/>
              </a:ext>
            </a:extLst>
          </p:cNvPr>
          <p:cNvSpPr>
            <a:spLocks noGrp="1"/>
          </p:cNvSpPr>
          <p:nvPr>
            <p:ph type="sldNum" sz="quarter" idx="12"/>
          </p:nvPr>
        </p:nvSpPr>
        <p:spPr/>
        <p:txBody>
          <a:bodyPr/>
          <a:lstStyle/>
          <a:p>
            <a:fld id="{B4FA2FC5-0811-0641-9E1D-B5BA453675B1}" type="slidenum">
              <a:rPr lang="en-US" smtClean="0"/>
              <a:t>‹#›</a:t>
            </a:fld>
            <a:endParaRPr lang="en-US"/>
          </a:p>
        </p:txBody>
      </p:sp>
    </p:spTree>
    <p:extLst>
      <p:ext uri="{BB962C8B-B14F-4D97-AF65-F5344CB8AC3E}">
        <p14:creationId xmlns:p14="http://schemas.microsoft.com/office/powerpoint/2010/main" val="2894157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66566-4219-814C-9AF2-A44CDA4B9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783C1F-03E5-324F-80E1-9C3798964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2B184-F408-004E-9BE9-027AB124E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9FEFCF-C147-884B-8E5F-C248BF68A3A0}" type="datetimeFigureOut">
              <a:rPr lang="en-US" smtClean="0"/>
              <a:t>11/9/20</a:t>
            </a:fld>
            <a:endParaRPr lang="en-US"/>
          </a:p>
        </p:txBody>
      </p:sp>
      <p:sp>
        <p:nvSpPr>
          <p:cNvPr id="5" name="Footer Placeholder 4">
            <a:extLst>
              <a:ext uri="{FF2B5EF4-FFF2-40B4-BE49-F238E27FC236}">
                <a16:creationId xmlns:a16="http://schemas.microsoft.com/office/drawing/2014/main" id="{E37069FA-7664-E74C-A2A7-A61A2F837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8ACC3C-0071-0845-8D53-82EBB77E5B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A2FC5-0811-0641-9E1D-B5BA453675B1}" type="slidenum">
              <a:rPr lang="en-US" smtClean="0"/>
              <a:t>‹#›</a:t>
            </a:fld>
            <a:endParaRPr lang="en-US"/>
          </a:p>
        </p:txBody>
      </p:sp>
    </p:spTree>
    <p:extLst>
      <p:ext uri="{BB962C8B-B14F-4D97-AF65-F5344CB8AC3E}">
        <p14:creationId xmlns:p14="http://schemas.microsoft.com/office/powerpoint/2010/main" val="2633160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3" Type="http://schemas.openxmlformats.org/officeDocument/2006/relationships/slide" Target="slide10.xml"/><Relationship Id="rId18" Type="http://schemas.openxmlformats.org/officeDocument/2006/relationships/slide" Target="slide22.xml"/><Relationship Id="rId26" Type="http://schemas.openxmlformats.org/officeDocument/2006/relationships/slide" Target="slide27.xml"/><Relationship Id="rId3" Type="http://schemas.openxmlformats.org/officeDocument/2006/relationships/slide" Target="slide4.xml"/><Relationship Id="rId21" Type="http://schemas.openxmlformats.org/officeDocument/2006/relationships/slide" Target="slide13.xml"/><Relationship Id="rId34" Type="http://schemas.openxmlformats.org/officeDocument/2006/relationships/slide" Target="slide29.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15.xml"/><Relationship Id="rId25" Type="http://schemas.openxmlformats.org/officeDocument/2006/relationships/slide" Target="slide26.xml"/><Relationship Id="rId33" Type="http://schemas.openxmlformats.org/officeDocument/2006/relationships/slide" Target="slide35.xml"/><Relationship Id="rId2" Type="http://schemas.openxmlformats.org/officeDocument/2006/relationships/image" Target="../media/image2.png"/><Relationship Id="rId16" Type="http://schemas.openxmlformats.org/officeDocument/2006/relationships/slide" Target="slide14.xml"/><Relationship Id="rId20" Type="http://schemas.openxmlformats.org/officeDocument/2006/relationships/slide" Target="slide28.xml"/><Relationship Id="rId29" Type="http://schemas.openxmlformats.org/officeDocument/2006/relationships/slide" Target="slide31.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20.xml"/><Relationship Id="rId24" Type="http://schemas.openxmlformats.org/officeDocument/2006/relationships/slide" Target="slide21.xml"/><Relationship Id="rId32" Type="http://schemas.openxmlformats.org/officeDocument/2006/relationships/slide" Target="slide25.xml"/><Relationship Id="rId5" Type="http://schemas.openxmlformats.org/officeDocument/2006/relationships/slide" Target="slide6.xml"/><Relationship Id="rId15" Type="http://schemas.openxmlformats.org/officeDocument/2006/relationships/slide" Target="slide17.xml"/><Relationship Id="rId23" Type="http://schemas.openxmlformats.org/officeDocument/2006/relationships/slide" Target="slide16.xml"/><Relationship Id="rId28" Type="http://schemas.openxmlformats.org/officeDocument/2006/relationships/slide" Target="slide33.xml"/><Relationship Id="rId36" Type="http://schemas.openxmlformats.org/officeDocument/2006/relationships/slide" Target="slide34.xml"/><Relationship Id="rId10" Type="http://schemas.openxmlformats.org/officeDocument/2006/relationships/slide" Target="slide23.xml"/><Relationship Id="rId19" Type="http://schemas.openxmlformats.org/officeDocument/2006/relationships/slide" Target="slide24.xml"/><Relationship Id="rId31" Type="http://schemas.openxmlformats.org/officeDocument/2006/relationships/slide" Target="slide37.xml"/><Relationship Id="rId4" Type="http://schemas.openxmlformats.org/officeDocument/2006/relationships/slide" Target="slide5.xml"/><Relationship Id="rId9" Type="http://schemas.openxmlformats.org/officeDocument/2006/relationships/slide" Target="slide19.xml"/><Relationship Id="rId14" Type="http://schemas.openxmlformats.org/officeDocument/2006/relationships/slide" Target="slide9.xml"/><Relationship Id="rId22" Type="http://schemas.openxmlformats.org/officeDocument/2006/relationships/slide" Target="slide18.xml"/><Relationship Id="rId27" Type="http://schemas.openxmlformats.org/officeDocument/2006/relationships/slide" Target="slide30.xml"/><Relationship Id="rId30" Type="http://schemas.openxmlformats.org/officeDocument/2006/relationships/slide" Target="slide36.xml"/><Relationship Id="rId35" Type="http://schemas.openxmlformats.org/officeDocument/2006/relationships/slide" Target="slide32.xml"/><Relationship Id="rId8"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azgaar.github.io/Fantasy-Map-Generator/" TargetMode="External"/><Relationship Id="rId2" Type="http://schemas.openxmlformats.org/officeDocument/2006/relationships/hyperlink" Target="https://naruto.fandom.com/wiki/Category:Characte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 Target="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2F99-F8F7-DA47-BED6-12E413E286DF}"/>
              </a:ext>
            </a:extLst>
          </p:cNvPr>
          <p:cNvSpPr>
            <a:spLocks noGrp="1"/>
          </p:cNvSpPr>
          <p:nvPr>
            <p:ph type="ctrTitle"/>
          </p:nvPr>
        </p:nvSpPr>
        <p:spPr/>
        <p:txBody>
          <a:bodyPr/>
          <a:lstStyle/>
          <a:p>
            <a:r>
              <a:rPr lang="en-US" dirty="0"/>
              <a:t>Interactive Naruto Map</a:t>
            </a:r>
          </a:p>
        </p:txBody>
      </p:sp>
      <p:sp>
        <p:nvSpPr>
          <p:cNvPr id="3" name="Subtitle 2">
            <a:extLst>
              <a:ext uri="{FF2B5EF4-FFF2-40B4-BE49-F238E27FC236}">
                <a16:creationId xmlns:a16="http://schemas.microsoft.com/office/drawing/2014/main" id="{39F26B0B-840B-5D4D-BBB1-6767A0631DB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6935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539F1-A382-174C-8054-6A950D943489}"/>
              </a:ext>
            </a:extLst>
          </p:cNvPr>
          <p:cNvSpPr>
            <a:spLocks noGrp="1"/>
          </p:cNvSpPr>
          <p:nvPr>
            <p:ph type="title"/>
          </p:nvPr>
        </p:nvSpPr>
        <p:spPr/>
        <p:txBody>
          <a:bodyPr/>
          <a:lstStyle/>
          <a:p>
            <a:r>
              <a:rPr lang="en-US" dirty="0"/>
              <a:t>Guy</a:t>
            </a:r>
          </a:p>
        </p:txBody>
      </p:sp>
      <p:sp>
        <p:nvSpPr>
          <p:cNvPr id="4" name="Text Placeholder 3">
            <a:extLst>
              <a:ext uri="{FF2B5EF4-FFF2-40B4-BE49-F238E27FC236}">
                <a16:creationId xmlns:a16="http://schemas.microsoft.com/office/drawing/2014/main" id="{FB1C1B49-8F94-264D-A9CC-5F5C6C06848A}"/>
              </a:ext>
            </a:extLst>
          </p:cNvPr>
          <p:cNvSpPr>
            <a:spLocks noGrp="1"/>
          </p:cNvSpPr>
          <p:nvPr>
            <p:ph type="body" sz="half" idx="2"/>
          </p:nvPr>
        </p:nvSpPr>
        <p:spPr/>
        <p:txBody>
          <a:bodyPr/>
          <a:lstStyle/>
          <a:p>
            <a:r>
              <a:rPr lang="en-US" dirty="0"/>
              <a:t>The son of Might </a:t>
            </a:r>
            <a:r>
              <a:rPr lang="en-US" dirty="0" err="1"/>
              <a:t>Duy</a:t>
            </a:r>
            <a:r>
              <a:rPr lang="en-US" dirty="0"/>
              <a:t>, who was known throughout Konoha as the "Eternal </a:t>
            </a:r>
            <a:r>
              <a:rPr lang="en-US" dirty="0" err="1"/>
              <a:t>Genin</a:t>
            </a:r>
            <a:r>
              <a:rPr lang="en-US" dirty="0"/>
              <a:t>".</a:t>
            </a:r>
          </a:p>
          <a:p>
            <a:endParaRPr lang="en-US" dirty="0"/>
          </a:p>
        </p:txBody>
      </p:sp>
      <p:sp>
        <p:nvSpPr>
          <p:cNvPr id="5" name="TextBox 4">
            <a:extLst>
              <a:ext uri="{FF2B5EF4-FFF2-40B4-BE49-F238E27FC236}">
                <a16:creationId xmlns:a16="http://schemas.microsoft.com/office/drawing/2014/main" id="{8AD6D697-E7EA-6644-8C05-750A6E966355}"/>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wearing a costume&#10;&#10;Description automatically generated">
            <a:extLst>
              <a:ext uri="{FF2B5EF4-FFF2-40B4-BE49-F238E27FC236}">
                <a16:creationId xmlns:a16="http://schemas.microsoft.com/office/drawing/2014/main" id="{19A54B70-A02B-4D45-9E1C-B63D9B1FEBEA}"/>
              </a:ext>
            </a:extLst>
          </p:cNvPr>
          <p:cNvPicPr>
            <a:picLocks noGrp="1" noChangeAspect="1"/>
          </p:cNvPicPr>
          <p:nvPr>
            <p:ph idx="1"/>
          </p:nvPr>
        </p:nvPicPr>
        <p:blipFill>
          <a:blip r:embed="rId3"/>
          <a:stretch>
            <a:fillRect/>
          </a:stretch>
        </p:blipFill>
        <p:spPr>
          <a:xfrm>
            <a:off x="7677561" y="228600"/>
            <a:ext cx="1985554" cy="6400800"/>
          </a:xfrm>
        </p:spPr>
      </p:pic>
    </p:spTree>
    <p:extLst>
      <p:ext uri="{BB962C8B-B14F-4D97-AF65-F5344CB8AC3E}">
        <p14:creationId xmlns:p14="http://schemas.microsoft.com/office/powerpoint/2010/main" val="255637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1092-432B-5F44-9000-74C5FA8BCBDF}"/>
              </a:ext>
            </a:extLst>
          </p:cNvPr>
          <p:cNvSpPr>
            <a:spLocks noGrp="1"/>
          </p:cNvSpPr>
          <p:nvPr>
            <p:ph type="title"/>
          </p:nvPr>
        </p:nvSpPr>
        <p:spPr/>
        <p:txBody>
          <a:bodyPr/>
          <a:lstStyle/>
          <a:p>
            <a:r>
              <a:rPr lang="en-US" dirty="0"/>
              <a:t>Rock Lee</a:t>
            </a:r>
          </a:p>
        </p:txBody>
      </p:sp>
      <p:sp>
        <p:nvSpPr>
          <p:cNvPr id="4" name="Text Placeholder 3">
            <a:extLst>
              <a:ext uri="{FF2B5EF4-FFF2-40B4-BE49-F238E27FC236}">
                <a16:creationId xmlns:a16="http://schemas.microsoft.com/office/drawing/2014/main" id="{4A758DAE-44D4-6946-95AF-51C6054BC694}"/>
              </a:ext>
            </a:extLst>
          </p:cNvPr>
          <p:cNvSpPr>
            <a:spLocks noGrp="1"/>
          </p:cNvSpPr>
          <p:nvPr>
            <p:ph type="body" sz="half" idx="2"/>
          </p:nvPr>
        </p:nvSpPr>
        <p:spPr/>
        <p:txBody>
          <a:bodyPr/>
          <a:lstStyle/>
          <a:p>
            <a:r>
              <a:rPr lang="en-US" dirty="0"/>
              <a:t>A shinobi of </a:t>
            </a:r>
            <a:r>
              <a:rPr lang="en-US" dirty="0" err="1"/>
              <a:t>Konohagakure's</a:t>
            </a:r>
            <a:r>
              <a:rPr lang="en-US" dirty="0"/>
              <a:t> Lee clan and a member of Team Guy. Unlike most shinobi, he lacked the skills necessary to use ninjutsu or </a:t>
            </a:r>
            <a:r>
              <a:rPr lang="en-US" dirty="0" err="1"/>
              <a:t>genjutsu</a:t>
            </a:r>
            <a:r>
              <a:rPr lang="en-US" dirty="0"/>
              <a:t>. However, he overcomes those shortcomings by undergoing special training from Might Guy that would make him a </a:t>
            </a:r>
            <a:r>
              <a:rPr lang="en-US" dirty="0" err="1"/>
              <a:t>taijutsu</a:t>
            </a:r>
            <a:r>
              <a:rPr lang="en-US" dirty="0"/>
              <a:t> master while still a </a:t>
            </a:r>
            <a:r>
              <a:rPr lang="en-US" dirty="0" err="1"/>
              <a:t>genin</a:t>
            </a:r>
            <a:r>
              <a:rPr lang="en-US" dirty="0"/>
              <a:t>.</a:t>
            </a:r>
          </a:p>
          <a:p>
            <a:endParaRPr lang="en-US" dirty="0"/>
          </a:p>
        </p:txBody>
      </p:sp>
      <p:sp>
        <p:nvSpPr>
          <p:cNvPr id="5" name="TextBox 4">
            <a:extLst>
              <a:ext uri="{FF2B5EF4-FFF2-40B4-BE49-F238E27FC236}">
                <a16:creationId xmlns:a16="http://schemas.microsoft.com/office/drawing/2014/main" id="{1143587F-AF22-244F-A226-3C50B00D91A4}"/>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player, baseball, holding, ball&#10;&#10;Description automatically generated">
            <a:extLst>
              <a:ext uri="{FF2B5EF4-FFF2-40B4-BE49-F238E27FC236}">
                <a16:creationId xmlns:a16="http://schemas.microsoft.com/office/drawing/2014/main" id="{72EB2EF7-988B-3442-9BC2-D7BB4DA02F35}"/>
              </a:ext>
            </a:extLst>
          </p:cNvPr>
          <p:cNvPicPr>
            <a:picLocks noGrp="1" noChangeAspect="1"/>
          </p:cNvPicPr>
          <p:nvPr>
            <p:ph idx="1"/>
          </p:nvPr>
        </p:nvPicPr>
        <p:blipFill>
          <a:blip r:embed="rId3"/>
          <a:stretch>
            <a:fillRect/>
          </a:stretch>
        </p:blipFill>
        <p:spPr>
          <a:xfrm>
            <a:off x="6319253" y="-171624"/>
            <a:ext cx="4718634" cy="7029624"/>
          </a:xfrm>
        </p:spPr>
      </p:pic>
    </p:spTree>
    <p:extLst>
      <p:ext uri="{BB962C8B-B14F-4D97-AF65-F5344CB8AC3E}">
        <p14:creationId xmlns:p14="http://schemas.microsoft.com/office/powerpoint/2010/main" val="47430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4591-5118-1347-88BF-20B49D7A0AEA}"/>
              </a:ext>
            </a:extLst>
          </p:cNvPr>
          <p:cNvSpPr>
            <a:spLocks noGrp="1"/>
          </p:cNvSpPr>
          <p:nvPr>
            <p:ph type="title"/>
          </p:nvPr>
        </p:nvSpPr>
        <p:spPr/>
        <p:txBody>
          <a:bodyPr/>
          <a:lstStyle/>
          <a:p>
            <a:r>
              <a:rPr lang="en-US" dirty="0" err="1"/>
              <a:t>Neji</a:t>
            </a:r>
            <a:endParaRPr lang="en-US" dirty="0"/>
          </a:p>
        </p:txBody>
      </p:sp>
      <p:sp>
        <p:nvSpPr>
          <p:cNvPr id="4" name="Text Placeholder 3">
            <a:extLst>
              <a:ext uri="{FF2B5EF4-FFF2-40B4-BE49-F238E27FC236}">
                <a16:creationId xmlns:a16="http://schemas.microsoft.com/office/drawing/2014/main" id="{570DBE08-2BE0-754E-967C-89D35624B987}"/>
              </a:ext>
            </a:extLst>
          </p:cNvPr>
          <p:cNvSpPr>
            <a:spLocks noGrp="1"/>
          </p:cNvSpPr>
          <p:nvPr>
            <p:ph type="body" sz="half" idx="2"/>
          </p:nvPr>
        </p:nvSpPr>
        <p:spPr/>
        <p:txBody>
          <a:bodyPr/>
          <a:lstStyle/>
          <a:p>
            <a:r>
              <a:rPr lang="en-US" dirty="0"/>
              <a:t>A shinobi of </a:t>
            </a:r>
            <a:r>
              <a:rPr lang="en-US" dirty="0" err="1"/>
              <a:t>Konohagakure's</a:t>
            </a:r>
            <a:r>
              <a:rPr lang="en-US" dirty="0"/>
              <a:t> </a:t>
            </a:r>
            <a:r>
              <a:rPr lang="en-US" dirty="0" err="1"/>
              <a:t>Hyūga</a:t>
            </a:r>
            <a:r>
              <a:rPr lang="en-US" dirty="0"/>
              <a:t> clan. Though a prodigy even by the </a:t>
            </a:r>
            <a:r>
              <a:rPr lang="en-US" dirty="0" err="1"/>
              <a:t>Hyūga's</a:t>
            </a:r>
            <a:r>
              <a:rPr lang="en-US" dirty="0"/>
              <a:t> standards, </a:t>
            </a:r>
            <a:r>
              <a:rPr lang="en-US" dirty="0" err="1"/>
              <a:t>Neji</a:t>
            </a:r>
            <a:r>
              <a:rPr lang="en-US" dirty="0"/>
              <a:t> was a member of the clan's branch house; no matter how skilled he became, he would always be in service to the </a:t>
            </a:r>
            <a:r>
              <a:rPr lang="en-US" dirty="0" err="1"/>
              <a:t>Hyūga's</a:t>
            </a:r>
            <a:r>
              <a:rPr lang="en-US" dirty="0"/>
              <a:t> main house, a fact that convinced him fate was predetermined.</a:t>
            </a:r>
          </a:p>
          <a:p>
            <a:endParaRPr lang="en-US" dirty="0"/>
          </a:p>
        </p:txBody>
      </p:sp>
      <p:sp>
        <p:nvSpPr>
          <p:cNvPr id="5" name="TextBox 4">
            <a:extLst>
              <a:ext uri="{FF2B5EF4-FFF2-40B4-BE49-F238E27FC236}">
                <a16:creationId xmlns:a16="http://schemas.microsoft.com/office/drawing/2014/main" id="{6AF9B1C5-3D1F-114F-A32B-9BC3863F25BC}"/>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game, player&#10;&#10;Description automatically generated">
            <a:extLst>
              <a:ext uri="{FF2B5EF4-FFF2-40B4-BE49-F238E27FC236}">
                <a16:creationId xmlns:a16="http://schemas.microsoft.com/office/drawing/2014/main" id="{012A2EAF-E1A5-2948-B268-D4676542A4E5}"/>
              </a:ext>
            </a:extLst>
          </p:cNvPr>
          <p:cNvPicPr>
            <a:picLocks noGrp="1" noChangeAspect="1"/>
          </p:cNvPicPr>
          <p:nvPr>
            <p:ph idx="1"/>
          </p:nvPr>
        </p:nvPicPr>
        <p:blipFill>
          <a:blip r:embed="rId3"/>
          <a:stretch>
            <a:fillRect/>
          </a:stretch>
        </p:blipFill>
        <p:spPr>
          <a:xfrm>
            <a:off x="5969733" y="254330"/>
            <a:ext cx="4688742" cy="6349339"/>
          </a:xfrm>
        </p:spPr>
      </p:pic>
    </p:spTree>
    <p:extLst>
      <p:ext uri="{BB962C8B-B14F-4D97-AF65-F5344CB8AC3E}">
        <p14:creationId xmlns:p14="http://schemas.microsoft.com/office/powerpoint/2010/main" val="347207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73C3-EB45-0D4C-9620-419FC4CEA0DE}"/>
              </a:ext>
            </a:extLst>
          </p:cNvPr>
          <p:cNvSpPr>
            <a:spLocks noGrp="1"/>
          </p:cNvSpPr>
          <p:nvPr>
            <p:ph type="title"/>
          </p:nvPr>
        </p:nvSpPr>
        <p:spPr/>
        <p:txBody>
          <a:bodyPr/>
          <a:lstStyle/>
          <a:p>
            <a:r>
              <a:rPr lang="en-US" dirty="0" err="1"/>
              <a:t>Tenten</a:t>
            </a:r>
            <a:endParaRPr lang="en-US" dirty="0"/>
          </a:p>
        </p:txBody>
      </p:sp>
      <p:pic>
        <p:nvPicPr>
          <p:cNvPr id="7" name="Content Placeholder 6" descr="A picture containing holding, player, bat, baseball&#10;&#10;Description automatically generated">
            <a:extLst>
              <a:ext uri="{FF2B5EF4-FFF2-40B4-BE49-F238E27FC236}">
                <a16:creationId xmlns:a16="http://schemas.microsoft.com/office/drawing/2014/main" id="{30006ABD-7AB6-5F45-9D83-9E9BD92311B0}"/>
              </a:ext>
            </a:extLst>
          </p:cNvPr>
          <p:cNvPicPr>
            <a:picLocks noGrp="1" noChangeAspect="1"/>
          </p:cNvPicPr>
          <p:nvPr>
            <p:ph idx="1"/>
          </p:nvPr>
        </p:nvPicPr>
        <p:blipFill>
          <a:blip r:embed="rId2"/>
          <a:stretch>
            <a:fillRect/>
          </a:stretch>
        </p:blipFill>
        <p:spPr>
          <a:xfrm>
            <a:off x="6537032" y="987425"/>
            <a:ext cx="3464511" cy="4873625"/>
          </a:xfrm>
        </p:spPr>
      </p:pic>
      <p:sp>
        <p:nvSpPr>
          <p:cNvPr id="4" name="Text Placeholder 3">
            <a:extLst>
              <a:ext uri="{FF2B5EF4-FFF2-40B4-BE49-F238E27FC236}">
                <a16:creationId xmlns:a16="http://schemas.microsoft.com/office/drawing/2014/main" id="{B692EB5F-37A8-BA4A-8804-F2C5E785CE4E}"/>
              </a:ext>
            </a:extLst>
          </p:cNvPr>
          <p:cNvSpPr>
            <a:spLocks noGrp="1"/>
          </p:cNvSpPr>
          <p:nvPr>
            <p:ph type="body" sz="half" idx="2"/>
          </p:nvPr>
        </p:nvSpPr>
        <p:spPr/>
        <p:txBody>
          <a:bodyPr/>
          <a:lstStyle/>
          <a:p>
            <a:r>
              <a:rPr lang="en-US" dirty="0"/>
              <a:t>A kunoichi from </a:t>
            </a:r>
            <a:r>
              <a:rPr lang="en-US" dirty="0" err="1"/>
              <a:t>Konohagakure</a:t>
            </a:r>
            <a:r>
              <a:rPr lang="en-US" dirty="0"/>
              <a:t> and a member of Team Guy. While initially wanting to be like the legendary </a:t>
            </a:r>
            <a:r>
              <a:rPr lang="en-US" dirty="0" err="1"/>
              <a:t>Sannin</a:t>
            </a:r>
            <a:r>
              <a:rPr lang="en-US" dirty="0"/>
              <a:t> </a:t>
            </a:r>
            <a:r>
              <a:rPr lang="en-US" dirty="0" err="1"/>
              <a:t>Tsunade</a:t>
            </a:r>
            <a:r>
              <a:rPr lang="en-US" dirty="0"/>
              <a:t>, she </a:t>
            </a:r>
            <a:r>
              <a:rPr lang="en-US" dirty="0" err="1"/>
              <a:t>realised</a:t>
            </a:r>
            <a:r>
              <a:rPr lang="en-US" dirty="0"/>
              <a:t> that she did not have the necessary chakra control to be a medical-</a:t>
            </a:r>
            <a:r>
              <a:rPr lang="en-US" dirty="0" err="1"/>
              <a:t>nin</a:t>
            </a:r>
            <a:r>
              <a:rPr lang="en-US" dirty="0"/>
              <a:t>. However, she did not give up on being a powerful kunoichi, putting her all into perfecting her weaponry and </a:t>
            </a:r>
            <a:r>
              <a:rPr lang="en-US" dirty="0" err="1"/>
              <a:t>fūinjutsu</a:t>
            </a:r>
            <a:r>
              <a:rPr lang="en-US" dirty="0"/>
              <a:t> skills.</a:t>
            </a:r>
          </a:p>
          <a:p>
            <a:endParaRPr lang="en-US" dirty="0"/>
          </a:p>
        </p:txBody>
      </p:sp>
      <p:sp>
        <p:nvSpPr>
          <p:cNvPr id="5" name="TextBox 4">
            <a:extLst>
              <a:ext uri="{FF2B5EF4-FFF2-40B4-BE49-F238E27FC236}">
                <a16:creationId xmlns:a16="http://schemas.microsoft.com/office/drawing/2014/main" id="{D9F8701A-26D7-B948-B95A-79C720076318}"/>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1016085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4AC28-6B35-5343-AA47-59A5FBDE000F}"/>
              </a:ext>
            </a:extLst>
          </p:cNvPr>
          <p:cNvSpPr>
            <a:spLocks noGrp="1"/>
          </p:cNvSpPr>
          <p:nvPr>
            <p:ph type="title"/>
          </p:nvPr>
        </p:nvSpPr>
        <p:spPr/>
        <p:txBody>
          <a:bodyPr/>
          <a:lstStyle/>
          <a:p>
            <a:r>
              <a:rPr lang="en-US" dirty="0" err="1"/>
              <a:t>Itachi</a:t>
            </a:r>
            <a:endParaRPr lang="en-US" dirty="0"/>
          </a:p>
        </p:txBody>
      </p:sp>
      <p:pic>
        <p:nvPicPr>
          <p:cNvPr id="7" name="Content Placeholder 6">
            <a:extLst>
              <a:ext uri="{FF2B5EF4-FFF2-40B4-BE49-F238E27FC236}">
                <a16:creationId xmlns:a16="http://schemas.microsoft.com/office/drawing/2014/main" id="{C06B87F0-CD4B-4748-A1EA-E23DDED164E6}"/>
              </a:ext>
            </a:extLst>
          </p:cNvPr>
          <p:cNvPicPr>
            <a:picLocks noGrp="1" noChangeAspect="1"/>
          </p:cNvPicPr>
          <p:nvPr>
            <p:ph idx="1"/>
          </p:nvPr>
        </p:nvPicPr>
        <p:blipFill>
          <a:blip r:embed="rId2"/>
          <a:stretch>
            <a:fillRect/>
          </a:stretch>
        </p:blipFill>
        <p:spPr>
          <a:xfrm>
            <a:off x="7187349" y="241490"/>
            <a:ext cx="2456714" cy="6375020"/>
          </a:xfrm>
        </p:spPr>
      </p:pic>
      <p:sp>
        <p:nvSpPr>
          <p:cNvPr id="4" name="Text Placeholder 3">
            <a:extLst>
              <a:ext uri="{FF2B5EF4-FFF2-40B4-BE49-F238E27FC236}">
                <a16:creationId xmlns:a16="http://schemas.microsoft.com/office/drawing/2014/main" id="{9F45D4BA-C46C-8B4A-ADFE-8C8434801D92}"/>
              </a:ext>
            </a:extLst>
          </p:cNvPr>
          <p:cNvSpPr>
            <a:spLocks noGrp="1"/>
          </p:cNvSpPr>
          <p:nvPr>
            <p:ph type="body" sz="half" idx="2"/>
          </p:nvPr>
        </p:nvSpPr>
        <p:spPr/>
        <p:txBody>
          <a:bodyPr/>
          <a:lstStyle/>
          <a:p>
            <a:r>
              <a:rPr lang="en-US" dirty="0"/>
              <a:t>A shinobi of </a:t>
            </a:r>
            <a:r>
              <a:rPr lang="en-US" dirty="0" err="1"/>
              <a:t>Konohagakure's</a:t>
            </a:r>
            <a:r>
              <a:rPr lang="en-US" dirty="0"/>
              <a:t> Uchiha clan that served as an </a:t>
            </a:r>
            <a:r>
              <a:rPr lang="en-US" dirty="0" err="1"/>
              <a:t>Anbu</a:t>
            </a:r>
            <a:r>
              <a:rPr lang="en-US" dirty="0"/>
              <a:t> Captain. He later became an international criminal after murdering his entire clan, sparing only his younger brother, </a:t>
            </a:r>
            <a:r>
              <a:rPr lang="en-US" dirty="0" err="1"/>
              <a:t>Sasuke</a:t>
            </a:r>
            <a:r>
              <a:rPr lang="en-US" dirty="0"/>
              <a:t>. He afterwards joined the international criminal </a:t>
            </a:r>
            <a:r>
              <a:rPr lang="en-US" dirty="0" err="1"/>
              <a:t>organisation</a:t>
            </a:r>
            <a:r>
              <a:rPr lang="en-US" dirty="0"/>
              <a:t> known as Akatsuki, whose activity brought him into frequent conflict with Konoha and its ninja.</a:t>
            </a:r>
          </a:p>
          <a:p>
            <a:endParaRPr lang="en-US" dirty="0"/>
          </a:p>
        </p:txBody>
      </p:sp>
      <p:sp>
        <p:nvSpPr>
          <p:cNvPr id="5" name="TextBox 4">
            <a:extLst>
              <a:ext uri="{FF2B5EF4-FFF2-40B4-BE49-F238E27FC236}">
                <a16:creationId xmlns:a16="http://schemas.microsoft.com/office/drawing/2014/main" id="{D3FA3CB5-121F-DC43-8B46-C3A8336CF32E}"/>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341952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5449-BAC9-3144-AD7A-86B4EE8CB880}"/>
              </a:ext>
            </a:extLst>
          </p:cNvPr>
          <p:cNvSpPr>
            <a:spLocks noGrp="1"/>
          </p:cNvSpPr>
          <p:nvPr>
            <p:ph type="title"/>
          </p:nvPr>
        </p:nvSpPr>
        <p:spPr/>
        <p:txBody>
          <a:bodyPr/>
          <a:lstStyle/>
          <a:p>
            <a:r>
              <a:rPr lang="en-US" dirty="0"/>
              <a:t>Nagato</a:t>
            </a:r>
          </a:p>
        </p:txBody>
      </p:sp>
      <p:sp>
        <p:nvSpPr>
          <p:cNvPr id="4" name="Text Placeholder 3">
            <a:extLst>
              <a:ext uri="{FF2B5EF4-FFF2-40B4-BE49-F238E27FC236}">
                <a16:creationId xmlns:a16="http://schemas.microsoft.com/office/drawing/2014/main" id="{5BAEF319-C354-B84D-B01B-1ECD74A74407}"/>
              </a:ext>
            </a:extLst>
          </p:cNvPr>
          <p:cNvSpPr>
            <a:spLocks noGrp="1"/>
          </p:cNvSpPr>
          <p:nvPr>
            <p:ph type="body" sz="half" idx="2"/>
          </p:nvPr>
        </p:nvSpPr>
        <p:spPr/>
        <p:txBody>
          <a:bodyPr/>
          <a:lstStyle/>
          <a:p>
            <a:r>
              <a:rPr lang="en-US" dirty="0"/>
              <a:t>A shinobi of </a:t>
            </a:r>
            <a:r>
              <a:rPr lang="en-US" dirty="0" err="1"/>
              <a:t>Amegakure</a:t>
            </a:r>
            <a:r>
              <a:rPr lang="en-US" dirty="0"/>
              <a:t> and descendant of the Uzumaki clan. Forming Akatsuki alongside his friends (and fellow war orphans) </a:t>
            </a:r>
            <a:r>
              <a:rPr lang="en-US" dirty="0" err="1"/>
              <a:t>Yahiko</a:t>
            </a:r>
            <a:r>
              <a:rPr lang="en-US" dirty="0"/>
              <a:t> and Konan, Nagato dreamed of bringing peace to the violent shinobi world. However, following </a:t>
            </a:r>
            <a:r>
              <a:rPr lang="en-US" dirty="0" err="1"/>
              <a:t>Yahiko's</a:t>
            </a:r>
            <a:r>
              <a:rPr lang="en-US" dirty="0"/>
              <a:t> death, Nagato adopted the alias of Pain and, along with Konan, began leading a new Akatsuki — one that would force the world into peace using any means necessary.</a:t>
            </a:r>
          </a:p>
          <a:p>
            <a:endParaRPr lang="en-US" dirty="0"/>
          </a:p>
        </p:txBody>
      </p:sp>
      <p:sp>
        <p:nvSpPr>
          <p:cNvPr id="5" name="TextBox 4">
            <a:extLst>
              <a:ext uri="{FF2B5EF4-FFF2-40B4-BE49-F238E27FC236}">
                <a16:creationId xmlns:a16="http://schemas.microsoft.com/office/drawing/2014/main" id="{97D0F42D-90C0-8F45-922D-C8FDC34CAFF8}"/>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shirt&#10;&#10;Description automatically generated">
            <a:extLst>
              <a:ext uri="{FF2B5EF4-FFF2-40B4-BE49-F238E27FC236}">
                <a16:creationId xmlns:a16="http://schemas.microsoft.com/office/drawing/2014/main" id="{4BDC5FEA-50AF-5848-B1AA-48E46BEC8C2A}"/>
              </a:ext>
            </a:extLst>
          </p:cNvPr>
          <p:cNvPicPr>
            <a:picLocks noGrp="1" noChangeAspect="1"/>
          </p:cNvPicPr>
          <p:nvPr>
            <p:ph idx="1"/>
          </p:nvPr>
        </p:nvPicPr>
        <p:blipFill>
          <a:blip r:embed="rId3"/>
          <a:stretch>
            <a:fillRect/>
          </a:stretch>
        </p:blipFill>
        <p:spPr>
          <a:xfrm>
            <a:off x="7098537" y="269689"/>
            <a:ext cx="2972169" cy="6588311"/>
          </a:xfrm>
        </p:spPr>
      </p:pic>
    </p:spTree>
    <p:extLst>
      <p:ext uri="{BB962C8B-B14F-4D97-AF65-F5344CB8AC3E}">
        <p14:creationId xmlns:p14="http://schemas.microsoft.com/office/powerpoint/2010/main" val="277322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F0DA8-5DD1-DF48-9F0B-55FF61CB6C5D}"/>
              </a:ext>
            </a:extLst>
          </p:cNvPr>
          <p:cNvSpPr>
            <a:spLocks noGrp="1"/>
          </p:cNvSpPr>
          <p:nvPr>
            <p:ph type="title"/>
          </p:nvPr>
        </p:nvSpPr>
        <p:spPr/>
        <p:txBody>
          <a:bodyPr/>
          <a:lstStyle/>
          <a:p>
            <a:r>
              <a:rPr lang="en-US" dirty="0" err="1"/>
              <a:t>Shisui</a:t>
            </a:r>
            <a:endParaRPr lang="en-US" dirty="0"/>
          </a:p>
        </p:txBody>
      </p:sp>
      <p:sp>
        <p:nvSpPr>
          <p:cNvPr id="4" name="Text Placeholder 3">
            <a:extLst>
              <a:ext uri="{FF2B5EF4-FFF2-40B4-BE49-F238E27FC236}">
                <a16:creationId xmlns:a16="http://schemas.microsoft.com/office/drawing/2014/main" id="{E8D84BF7-D5DD-0743-ACCB-445C89E7E916}"/>
              </a:ext>
            </a:extLst>
          </p:cNvPr>
          <p:cNvSpPr>
            <a:spLocks noGrp="1"/>
          </p:cNvSpPr>
          <p:nvPr>
            <p:ph type="body" sz="half" idx="2"/>
          </p:nvPr>
        </p:nvSpPr>
        <p:spPr/>
        <p:txBody>
          <a:bodyPr/>
          <a:lstStyle/>
          <a:p>
            <a:r>
              <a:rPr lang="en-US" dirty="0"/>
              <a:t>Renowned as "</a:t>
            </a:r>
            <a:r>
              <a:rPr lang="en-US" dirty="0" err="1"/>
              <a:t>Shisui</a:t>
            </a:r>
            <a:r>
              <a:rPr lang="en-US" dirty="0"/>
              <a:t> of the Body Flicker" was an </a:t>
            </a:r>
            <a:r>
              <a:rPr lang="en-US" dirty="0" err="1"/>
              <a:t>Anbu</a:t>
            </a:r>
            <a:r>
              <a:rPr lang="en-US" dirty="0"/>
              <a:t> from </a:t>
            </a:r>
            <a:r>
              <a:rPr lang="en-US" dirty="0" err="1"/>
              <a:t>Konohagakure's</a:t>
            </a:r>
            <a:r>
              <a:rPr lang="en-US" dirty="0"/>
              <a:t> Uchiha clan. Graduating from the Academy during the Third Shinobi World War, </a:t>
            </a:r>
            <a:r>
              <a:rPr lang="en-US" dirty="0" err="1"/>
              <a:t>Shisui</a:t>
            </a:r>
            <a:r>
              <a:rPr lang="en-US" dirty="0"/>
              <a:t> was placed on a </a:t>
            </a:r>
            <a:r>
              <a:rPr lang="en-US" dirty="0" err="1"/>
              <a:t>genin</a:t>
            </a:r>
            <a:r>
              <a:rPr lang="en-US" dirty="0"/>
              <a:t> team alongside his best friend. Immediately after the war ended a year later, </a:t>
            </a:r>
            <a:r>
              <a:rPr lang="en-US" dirty="0" err="1"/>
              <a:t>Shisui</a:t>
            </a:r>
            <a:r>
              <a:rPr lang="en-US" dirty="0"/>
              <a:t> witnessed his friend die on a mission, consequently awakening the </a:t>
            </a:r>
            <a:r>
              <a:rPr lang="en-US" dirty="0" err="1"/>
              <a:t>Mangekyō</a:t>
            </a:r>
            <a:r>
              <a:rPr lang="en-US" dirty="0"/>
              <a:t> </a:t>
            </a:r>
            <a:r>
              <a:rPr lang="en-US" dirty="0" err="1"/>
              <a:t>Sharingan</a:t>
            </a:r>
            <a:r>
              <a:rPr lang="en-US" dirty="0"/>
              <a:t>.</a:t>
            </a:r>
          </a:p>
          <a:p>
            <a:endParaRPr lang="en-US" dirty="0"/>
          </a:p>
        </p:txBody>
      </p:sp>
      <p:sp>
        <p:nvSpPr>
          <p:cNvPr id="5" name="TextBox 4">
            <a:extLst>
              <a:ext uri="{FF2B5EF4-FFF2-40B4-BE49-F238E27FC236}">
                <a16:creationId xmlns:a16="http://schemas.microsoft.com/office/drawing/2014/main" id="{7D647461-AED8-6D4E-BC97-7AB60BD10342}"/>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wearing a costume&#10;&#10;Description automatically generated">
            <a:extLst>
              <a:ext uri="{FF2B5EF4-FFF2-40B4-BE49-F238E27FC236}">
                <a16:creationId xmlns:a16="http://schemas.microsoft.com/office/drawing/2014/main" id="{B9F834CC-7783-644F-859C-E09513A24C35}"/>
              </a:ext>
            </a:extLst>
          </p:cNvPr>
          <p:cNvPicPr>
            <a:picLocks noGrp="1" noChangeAspect="1"/>
          </p:cNvPicPr>
          <p:nvPr>
            <p:ph idx="1"/>
          </p:nvPr>
        </p:nvPicPr>
        <p:blipFill>
          <a:blip r:embed="rId3"/>
          <a:stretch>
            <a:fillRect/>
          </a:stretch>
        </p:blipFill>
        <p:spPr>
          <a:xfrm>
            <a:off x="7109478" y="-5273"/>
            <a:ext cx="2779088" cy="6754241"/>
          </a:xfrm>
        </p:spPr>
      </p:pic>
    </p:spTree>
    <p:extLst>
      <p:ext uri="{BB962C8B-B14F-4D97-AF65-F5344CB8AC3E}">
        <p14:creationId xmlns:p14="http://schemas.microsoft.com/office/powerpoint/2010/main" val="16495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6CD3-6B09-D043-BA30-47425E04B804}"/>
              </a:ext>
            </a:extLst>
          </p:cNvPr>
          <p:cNvSpPr>
            <a:spLocks noGrp="1"/>
          </p:cNvSpPr>
          <p:nvPr>
            <p:ph type="title"/>
          </p:nvPr>
        </p:nvSpPr>
        <p:spPr/>
        <p:txBody>
          <a:bodyPr/>
          <a:lstStyle/>
          <a:p>
            <a:r>
              <a:rPr lang="en-US" dirty="0" err="1"/>
              <a:t>Shikamaru</a:t>
            </a:r>
            <a:endParaRPr lang="en-US" dirty="0"/>
          </a:p>
        </p:txBody>
      </p:sp>
      <p:pic>
        <p:nvPicPr>
          <p:cNvPr id="7" name="Content Placeholder 6" descr="A person wearing a mask&#10;&#10;Description automatically generated">
            <a:extLst>
              <a:ext uri="{FF2B5EF4-FFF2-40B4-BE49-F238E27FC236}">
                <a16:creationId xmlns:a16="http://schemas.microsoft.com/office/drawing/2014/main" id="{AC186B50-B941-D246-A876-A56F2BAC8BC5}"/>
              </a:ext>
            </a:extLst>
          </p:cNvPr>
          <p:cNvPicPr>
            <a:picLocks noGrp="1" noChangeAspect="1"/>
          </p:cNvPicPr>
          <p:nvPr>
            <p:ph idx="1"/>
          </p:nvPr>
        </p:nvPicPr>
        <p:blipFill>
          <a:blip r:embed="rId2"/>
          <a:stretch>
            <a:fillRect/>
          </a:stretch>
        </p:blipFill>
        <p:spPr>
          <a:xfrm>
            <a:off x="6558335" y="987425"/>
            <a:ext cx="3421906" cy="4873625"/>
          </a:xfrm>
        </p:spPr>
      </p:pic>
      <p:sp>
        <p:nvSpPr>
          <p:cNvPr id="4" name="Text Placeholder 3">
            <a:extLst>
              <a:ext uri="{FF2B5EF4-FFF2-40B4-BE49-F238E27FC236}">
                <a16:creationId xmlns:a16="http://schemas.microsoft.com/office/drawing/2014/main" id="{2B838A7D-888E-E840-98CD-F12E26A6E916}"/>
              </a:ext>
            </a:extLst>
          </p:cNvPr>
          <p:cNvSpPr>
            <a:spLocks noGrp="1"/>
          </p:cNvSpPr>
          <p:nvPr>
            <p:ph type="body" sz="half" idx="2"/>
          </p:nvPr>
        </p:nvSpPr>
        <p:spPr/>
        <p:txBody>
          <a:bodyPr/>
          <a:lstStyle/>
          <a:p>
            <a:r>
              <a:rPr lang="en-US" dirty="0"/>
              <a:t>A shinobi of </a:t>
            </a:r>
            <a:r>
              <a:rPr lang="en-US" dirty="0" err="1"/>
              <a:t>Konohagakure's</a:t>
            </a:r>
            <a:r>
              <a:rPr lang="en-US" dirty="0"/>
              <a:t> Nara clan. Though lazy by nature, </a:t>
            </a:r>
            <a:r>
              <a:rPr lang="en-US" dirty="0" err="1"/>
              <a:t>Shikamaru</a:t>
            </a:r>
            <a:r>
              <a:rPr lang="en-US" dirty="0"/>
              <a:t> has a rare intellect that consistently allows him to prevail in combat.</a:t>
            </a:r>
          </a:p>
          <a:p>
            <a:endParaRPr lang="en-US" dirty="0"/>
          </a:p>
        </p:txBody>
      </p:sp>
      <p:sp>
        <p:nvSpPr>
          <p:cNvPr id="5" name="TextBox 4">
            <a:extLst>
              <a:ext uri="{FF2B5EF4-FFF2-40B4-BE49-F238E27FC236}">
                <a16:creationId xmlns:a16="http://schemas.microsoft.com/office/drawing/2014/main" id="{C25D1BF1-722E-744A-9E12-7BF9F27CEC17}"/>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371569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97C2-BB1B-B644-A9A2-D18876E67F0C}"/>
              </a:ext>
            </a:extLst>
          </p:cNvPr>
          <p:cNvSpPr>
            <a:spLocks noGrp="1"/>
          </p:cNvSpPr>
          <p:nvPr>
            <p:ph type="title"/>
          </p:nvPr>
        </p:nvSpPr>
        <p:spPr/>
        <p:txBody>
          <a:bodyPr/>
          <a:lstStyle/>
          <a:p>
            <a:r>
              <a:rPr lang="en-US" dirty="0" err="1"/>
              <a:t>Asuma</a:t>
            </a:r>
            <a:endParaRPr lang="en-US" dirty="0"/>
          </a:p>
        </p:txBody>
      </p:sp>
      <p:sp>
        <p:nvSpPr>
          <p:cNvPr id="4" name="Text Placeholder 3">
            <a:extLst>
              <a:ext uri="{FF2B5EF4-FFF2-40B4-BE49-F238E27FC236}">
                <a16:creationId xmlns:a16="http://schemas.microsoft.com/office/drawing/2014/main" id="{13AFF405-1472-4143-8739-C7DB8833A412}"/>
              </a:ext>
            </a:extLst>
          </p:cNvPr>
          <p:cNvSpPr>
            <a:spLocks noGrp="1"/>
          </p:cNvSpPr>
          <p:nvPr>
            <p:ph type="body" sz="half" idx="2"/>
          </p:nvPr>
        </p:nvSpPr>
        <p:spPr/>
        <p:txBody>
          <a:bodyPr/>
          <a:lstStyle/>
          <a:p>
            <a:r>
              <a:rPr lang="en-US" dirty="0"/>
              <a:t>A </a:t>
            </a:r>
            <a:r>
              <a:rPr lang="en-US" dirty="0" err="1"/>
              <a:t>jōnin</a:t>
            </a:r>
            <a:r>
              <a:rPr lang="en-US" dirty="0"/>
              <a:t> of </a:t>
            </a:r>
            <a:r>
              <a:rPr lang="en-US" dirty="0" err="1"/>
              <a:t>Konohagakure's</a:t>
            </a:r>
            <a:r>
              <a:rPr lang="en-US" dirty="0"/>
              <a:t> </a:t>
            </a:r>
            <a:r>
              <a:rPr lang="en-US" dirty="0" err="1"/>
              <a:t>Sarutobi</a:t>
            </a:r>
            <a:r>
              <a:rPr lang="en-US" dirty="0"/>
              <a:t> clan and a former member of the Twelve Guardian Ninja. He was also the leader of Team 10 which consists of </a:t>
            </a:r>
            <a:r>
              <a:rPr lang="en-US" dirty="0" err="1"/>
              <a:t>Shikamaru</a:t>
            </a:r>
            <a:r>
              <a:rPr lang="en-US" dirty="0"/>
              <a:t> Nara, </a:t>
            </a:r>
            <a:r>
              <a:rPr lang="en-US" dirty="0" err="1"/>
              <a:t>Ino</a:t>
            </a:r>
            <a:r>
              <a:rPr lang="en-US" dirty="0"/>
              <a:t> Yamanaka, and </a:t>
            </a:r>
            <a:r>
              <a:rPr lang="en-US" dirty="0" err="1"/>
              <a:t>Chōji</a:t>
            </a:r>
            <a:r>
              <a:rPr lang="en-US" dirty="0"/>
              <a:t> </a:t>
            </a:r>
            <a:r>
              <a:rPr lang="en-US" dirty="0" err="1"/>
              <a:t>Akimichi</a:t>
            </a:r>
            <a:r>
              <a:rPr lang="en-US" dirty="0"/>
              <a:t>.</a:t>
            </a:r>
          </a:p>
          <a:p>
            <a:endParaRPr lang="en-US" dirty="0"/>
          </a:p>
        </p:txBody>
      </p:sp>
      <p:sp>
        <p:nvSpPr>
          <p:cNvPr id="5" name="TextBox 4">
            <a:extLst>
              <a:ext uri="{FF2B5EF4-FFF2-40B4-BE49-F238E27FC236}">
                <a16:creationId xmlns:a16="http://schemas.microsoft.com/office/drawing/2014/main" id="{D47B2504-4D52-144C-A875-8A3A071CBE14}"/>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wearing a suit and tie&#10;&#10;Description automatically generated">
            <a:extLst>
              <a:ext uri="{FF2B5EF4-FFF2-40B4-BE49-F238E27FC236}">
                <a16:creationId xmlns:a16="http://schemas.microsoft.com/office/drawing/2014/main" id="{521ACED3-D8EC-8245-B304-717ADBF2D411}"/>
              </a:ext>
            </a:extLst>
          </p:cNvPr>
          <p:cNvPicPr>
            <a:picLocks noGrp="1" noChangeAspect="1"/>
          </p:cNvPicPr>
          <p:nvPr>
            <p:ph idx="1"/>
          </p:nvPr>
        </p:nvPicPr>
        <p:blipFill>
          <a:blip r:embed="rId3"/>
          <a:stretch>
            <a:fillRect/>
          </a:stretch>
        </p:blipFill>
        <p:spPr>
          <a:xfrm>
            <a:off x="7419977" y="176070"/>
            <a:ext cx="1718360" cy="6505860"/>
          </a:xfrm>
        </p:spPr>
      </p:pic>
    </p:spTree>
    <p:extLst>
      <p:ext uri="{BB962C8B-B14F-4D97-AF65-F5344CB8AC3E}">
        <p14:creationId xmlns:p14="http://schemas.microsoft.com/office/powerpoint/2010/main" val="2333677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3FCB9-4B0B-7947-B815-CB72B5011A98}"/>
              </a:ext>
            </a:extLst>
          </p:cNvPr>
          <p:cNvSpPr>
            <a:spLocks noGrp="1"/>
          </p:cNvSpPr>
          <p:nvPr>
            <p:ph type="title"/>
          </p:nvPr>
        </p:nvSpPr>
        <p:spPr/>
        <p:txBody>
          <a:bodyPr/>
          <a:lstStyle/>
          <a:p>
            <a:r>
              <a:rPr lang="en-US" dirty="0" err="1"/>
              <a:t>Tsunade</a:t>
            </a:r>
            <a:endParaRPr lang="en-US" dirty="0"/>
          </a:p>
        </p:txBody>
      </p:sp>
      <p:pic>
        <p:nvPicPr>
          <p:cNvPr id="7" name="Content Placeholder 6" descr="A person with collar shirt&#10;&#10;Description automatically generated">
            <a:extLst>
              <a:ext uri="{FF2B5EF4-FFF2-40B4-BE49-F238E27FC236}">
                <a16:creationId xmlns:a16="http://schemas.microsoft.com/office/drawing/2014/main" id="{AE555950-71EF-D248-8AAE-57B54D9BE6D4}"/>
              </a:ext>
            </a:extLst>
          </p:cNvPr>
          <p:cNvPicPr>
            <a:picLocks noGrp="1" noChangeAspect="1"/>
          </p:cNvPicPr>
          <p:nvPr>
            <p:ph idx="1"/>
          </p:nvPr>
        </p:nvPicPr>
        <p:blipFill>
          <a:blip r:embed="rId2"/>
          <a:stretch>
            <a:fillRect/>
          </a:stretch>
        </p:blipFill>
        <p:spPr>
          <a:xfrm>
            <a:off x="6482485" y="0"/>
            <a:ext cx="3318740" cy="6814662"/>
          </a:xfrm>
        </p:spPr>
      </p:pic>
      <p:sp>
        <p:nvSpPr>
          <p:cNvPr id="4" name="Text Placeholder 3">
            <a:extLst>
              <a:ext uri="{FF2B5EF4-FFF2-40B4-BE49-F238E27FC236}">
                <a16:creationId xmlns:a16="http://schemas.microsoft.com/office/drawing/2014/main" id="{BA512037-02BA-2C4E-8020-CC355FA9015D}"/>
              </a:ext>
            </a:extLst>
          </p:cNvPr>
          <p:cNvSpPr>
            <a:spLocks noGrp="1"/>
          </p:cNvSpPr>
          <p:nvPr>
            <p:ph type="body" sz="half" idx="2"/>
          </p:nvPr>
        </p:nvSpPr>
        <p:spPr/>
        <p:txBody>
          <a:bodyPr/>
          <a:lstStyle/>
          <a:p>
            <a:r>
              <a:rPr lang="en-US" dirty="0"/>
              <a:t>A descendant of the Senju and Uzumaki Clan, and is one of </a:t>
            </a:r>
            <a:r>
              <a:rPr lang="en-US" dirty="0" err="1"/>
              <a:t>Konohagakure's</a:t>
            </a:r>
            <a:r>
              <a:rPr lang="en-US" dirty="0"/>
              <a:t> </a:t>
            </a:r>
            <a:r>
              <a:rPr lang="en-US" dirty="0" err="1"/>
              <a:t>Sannin</a:t>
            </a:r>
            <a:r>
              <a:rPr lang="en-US" dirty="0"/>
              <a:t>. She is famed as the world's strongest kunoichi and its greatest medical-</a:t>
            </a:r>
            <a:r>
              <a:rPr lang="en-US" dirty="0" err="1"/>
              <a:t>nin</a:t>
            </a:r>
            <a:r>
              <a:rPr lang="en-US" dirty="0"/>
              <a:t>. The repeated loss of her loved ones caused </a:t>
            </a:r>
            <a:r>
              <a:rPr lang="en-US" dirty="0" err="1"/>
              <a:t>Tsunade</a:t>
            </a:r>
            <a:r>
              <a:rPr lang="en-US" dirty="0"/>
              <a:t> to later abandon the life of a shinobi for many years. She is eventually persuaded to return to Konoha and take on the mantle of Fifth </a:t>
            </a:r>
            <a:r>
              <a:rPr lang="en-US" dirty="0" err="1"/>
              <a:t>Hokage</a:t>
            </a:r>
            <a:r>
              <a:rPr lang="en-US" dirty="0"/>
              <a:t>.</a:t>
            </a:r>
          </a:p>
          <a:p>
            <a:endParaRPr lang="en-US" dirty="0"/>
          </a:p>
        </p:txBody>
      </p:sp>
      <p:sp>
        <p:nvSpPr>
          <p:cNvPr id="5" name="TextBox 4">
            <a:extLst>
              <a:ext uri="{FF2B5EF4-FFF2-40B4-BE49-F238E27FC236}">
                <a16:creationId xmlns:a16="http://schemas.microsoft.com/office/drawing/2014/main" id="{E6594F77-F7B5-1345-BCD5-504D600ABCDD}"/>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363921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2C4B60-A770-974A-9D0E-A12E3C3CE4FE}"/>
              </a:ext>
            </a:extLst>
          </p:cNvPr>
          <p:cNvSpPr>
            <a:spLocks noGrp="1"/>
          </p:cNvSpPr>
          <p:nvPr>
            <p:ph type="title"/>
          </p:nvPr>
        </p:nvSpPr>
        <p:spPr/>
        <p:txBody>
          <a:bodyPr/>
          <a:lstStyle/>
          <a:p>
            <a:r>
              <a:rPr lang="en-US" dirty="0"/>
              <a:t>First Project</a:t>
            </a:r>
          </a:p>
        </p:txBody>
      </p:sp>
      <p:pic>
        <p:nvPicPr>
          <p:cNvPr id="7" name="Content Placeholder 6">
            <a:extLst>
              <a:ext uri="{FF2B5EF4-FFF2-40B4-BE49-F238E27FC236}">
                <a16:creationId xmlns:a16="http://schemas.microsoft.com/office/drawing/2014/main" id="{BD333BF3-5FBD-5642-9D64-35D7861EDF30}"/>
              </a:ext>
            </a:extLst>
          </p:cNvPr>
          <p:cNvPicPr>
            <a:picLocks noGrp="1" noChangeAspect="1"/>
          </p:cNvPicPr>
          <p:nvPr>
            <p:ph idx="1"/>
          </p:nvPr>
        </p:nvPicPr>
        <p:blipFill>
          <a:blip r:embed="rId2"/>
          <a:stretch>
            <a:fillRect/>
          </a:stretch>
        </p:blipFill>
        <p:spPr>
          <a:xfrm>
            <a:off x="5588794" y="987425"/>
            <a:ext cx="5360987" cy="4873625"/>
          </a:xfrm>
        </p:spPr>
      </p:pic>
      <p:sp>
        <p:nvSpPr>
          <p:cNvPr id="8" name="Text Placeholder 7">
            <a:extLst>
              <a:ext uri="{FF2B5EF4-FFF2-40B4-BE49-F238E27FC236}">
                <a16:creationId xmlns:a16="http://schemas.microsoft.com/office/drawing/2014/main" id="{05D33BE8-FACC-0D4D-ABA4-2A04FF71726A}"/>
              </a:ext>
            </a:extLst>
          </p:cNvPr>
          <p:cNvSpPr>
            <a:spLocks noGrp="1"/>
          </p:cNvSpPr>
          <p:nvPr>
            <p:ph type="body" sz="half" idx="2"/>
          </p:nvPr>
        </p:nvSpPr>
        <p:spPr/>
        <p:txBody>
          <a:bodyPr/>
          <a:lstStyle/>
          <a:p>
            <a:r>
              <a:rPr lang="en-US" dirty="0"/>
              <a:t>To build upon my first project, I have created an interactive map. I have created clickable links to each character which takes you to a page with the characters descriptions. I have kept the same general concept of the first project and expanded more on it. I also used a map generator to create a made up land mass. </a:t>
            </a:r>
          </a:p>
        </p:txBody>
      </p:sp>
    </p:spTree>
    <p:extLst>
      <p:ext uri="{BB962C8B-B14F-4D97-AF65-F5344CB8AC3E}">
        <p14:creationId xmlns:p14="http://schemas.microsoft.com/office/powerpoint/2010/main" val="1939673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3572-8BF8-D245-9CE0-B537C320B3BA}"/>
              </a:ext>
            </a:extLst>
          </p:cNvPr>
          <p:cNvSpPr>
            <a:spLocks noGrp="1"/>
          </p:cNvSpPr>
          <p:nvPr>
            <p:ph type="title"/>
          </p:nvPr>
        </p:nvSpPr>
        <p:spPr/>
        <p:txBody>
          <a:bodyPr/>
          <a:lstStyle/>
          <a:p>
            <a:r>
              <a:rPr lang="en-US" dirty="0" err="1"/>
              <a:t>Jiraiya</a:t>
            </a:r>
            <a:endParaRPr lang="en-US" dirty="0"/>
          </a:p>
        </p:txBody>
      </p:sp>
      <p:pic>
        <p:nvPicPr>
          <p:cNvPr id="8" name="Content Placeholder 7" descr="A picture containing toy&#10;&#10;Description automatically generated">
            <a:extLst>
              <a:ext uri="{FF2B5EF4-FFF2-40B4-BE49-F238E27FC236}">
                <a16:creationId xmlns:a16="http://schemas.microsoft.com/office/drawing/2014/main" id="{A3C230DF-A15E-614D-BF55-261A4D4C01B9}"/>
              </a:ext>
            </a:extLst>
          </p:cNvPr>
          <p:cNvPicPr>
            <a:picLocks noGrp="1" noChangeAspect="1"/>
          </p:cNvPicPr>
          <p:nvPr>
            <p:ph idx="1"/>
          </p:nvPr>
        </p:nvPicPr>
        <p:blipFill>
          <a:blip r:embed="rId2"/>
          <a:stretch>
            <a:fillRect/>
          </a:stretch>
        </p:blipFill>
        <p:spPr>
          <a:xfrm>
            <a:off x="6680874" y="412743"/>
            <a:ext cx="3932237" cy="6032514"/>
          </a:xfrm>
        </p:spPr>
      </p:pic>
      <p:sp>
        <p:nvSpPr>
          <p:cNvPr id="4" name="Text Placeholder 3">
            <a:extLst>
              <a:ext uri="{FF2B5EF4-FFF2-40B4-BE49-F238E27FC236}">
                <a16:creationId xmlns:a16="http://schemas.microsoft.com/office/drawing/2014/main" id="{DBB2FDB6-B7C6-EF4A-8A41-889099E0B369}"/>
              </a:ext>
            </a:extLst>
          </p:cNvPr>
          <p:cNvSpPr>
            <a:spLocks noGrp="1"/>
          </p:cNvSpPr>
          <p:nvPr>
            <p:ph type="body" sz="half" idx="2"/>
          </p:nvPr>
        </p:nvSpPr>
        <p:spPr/>
        <p:txBody>
          <a:bodyPr/>
          <a:lstStyle/>
          <a:p>
            <a:r>
              <a:rPr lang="en-US" dirty="0"/>
              <a:t>One of </a:t>
            </a:r>
            <a:r>
              <a:rPr lang="en-US" dirty="0" err="1"/>
              <a:t>Konohagakure's</a:t>
            </a:r>
            <a:r>
              <a:rPr lang="en-US" dirty="0"/>
              <a:t> </a:t>
            </a:r>
            <a:r>
              <a:rPr lang="en-US" dirty="0" err="1"/>
              <a:t>Sannin</a:t>
            </a:r>
            <a:r>
              <a:rPr lang="en-US" dirty="0"/>
              <a:t>. Famed as a hermit and pervert of stupendous ninja skill, </a:t>
            </a:r>
            <a:r>
              <a:rPr lang="en-US" dirty="0" err="1"/>
              <a:t>Jiraiya</a:t>
            </a:r>
            <a:r>
              <a:rPr lang="en-US" dirty="0"/>
              <a:t> travelled the world in search of knowledge that would help his friends, the various novels he wrote, and, posthumously, the world in its entirety – knowledge that would be passed on to his godson and final student, Naruto Uzumaki.</a:t>
            </a:r>
          </a:p>
          <a:p>
            <a:endParaRPr lang="en-US" dirty="0"/>
          </a:p>
        </p:txBody>
      </p:sp>
      <p:sp>
        <p:nvSpPr>
          <p:cNvPr id="6" name="TextBox 5">
            <a:extLst>
              <a:ext uri="{FF2B5EF4-FFF2-40B4-BE49-F238E27FC236}">
                <a16:creationId xmlns:a16="http://schemas.microsoft.com/office/drawing/2014/main" id="{633F3F03-C529-8946-9C05-608E233D9C98}"/>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1734253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6B8F-585E-E742-8262-721577F6DB90}"/>
              </a:ext>
            </a:extLst>
          </p:cNvPr>
          <p:cNvSpPr>
            <a:spLocks noGrp="1"/>
          </p:cNvSpPr>
          <p:nvPr>
            <p:ph type="title"/>
          </p:nvPr>
        </p:nvSpPr>
        <p:spPr/>
        <p:txBody>
          <a:bodyPr/>
          <a:lstStyle/>
          <a:p>
            <a:r>
              <a:rPr lang="en-US" dirty="0"/>
              <a:t>Konan</a:t>
            </a:r>
          </a:p>
        </p:txBody>
      </p:sp>
      <p:pic>
        <p:nvPicPr>
          <p:cNvPr id="7" name="Content Placeholder 6" descr="A picture containing shirt&#10;&#10;Description automatically generated">
            <a:extLst>
              <a:ext uri="{FF2B5EF4-FFF2-40B4-BE49-F238E27FC236}">
                <a16:creationId xmlns:a16="http://schemas.microsoft.com/office/drawing/2014/main" id="{F9C385FE-7CA9-3544-BBE9-810D37545244}"/>
              </a:ext>
            </a:extLst>
          </p:cNvPr>
          <p:cNvPicPr>
            <a:picLocks noGrp="1" noChangeAspect="1"/>
          </p:cNvPicPr>
          <p:nvPr>
            <p:ph idx="1"/>
          </p:nvPr>
        </p:nvPicPr>
        <p:blipFill>
          <a:blip r:embed="rId2"/>
          <a:stretch>
            <a:fillRect/>
          </a:stretch>
        </p:blipFill>
        <p:spPr>
          <a:xfrm>
            <a:off x="6966371" y="463549"/>
            <a:ext cx="3077741" cy="5885299"/>
          </a:xfrm>
        </p:spPr>
      </p:pic>
      <p:sp>
        <p:nvSpPr>
          <p:cNvPr id="4" name="Text Placeholder 3">
            <a:extLst>
              <a:ext uri="{FF2B5EF4-FFF2-40B4-BE49-F238E27FC236}">
                <a16:creationId xmlns:a16="http://schemas.microsoft.com/office/drawing/2014/main" id="{8DC2632D-BB07-9648-9B5D-51F4E92AD112}"/>
              </a:ext>
            </a:extLst>
          </p:cNvPr>
          <p:cNvSpPr>
            <a:spLocks noGrp="1"/>
          </p:cNvSpPr>
          <p:nvPr>
            <p:ph type="body" sz="half" idx="2"/>
          </p:nvPr>
        </p:nvSpPr>
        <p:spPr/>
        <p:txBody>
          <a:bodyPr/>
          <a:lstStyle/>
          <a:p>
            <a:r>
              <a:rPr lang="en-US" dirty="0"/>
              <a:t>A kunoichi from </a:t>
            </a:r>
            <a:r>
              <a:rPr lang="en-US" dirty="0" err="1"/>
              <a:t>Amegakure</a:t>
            </a:r>
            <a:r>
              <a:rPr lang="en-US" dirty="0"/>
              <a:t> and a founding member of the original Akatsuki. After </a:t>
            </a:r>
            <a:r>
              <a:rPr lang="en-US" dirty="0" err="1"/>
              <a:t>Yahiko's</a:t>
            </a:r>
            <a:r>
              <a:rPr lang="en-US" dirty="0"/>
              <a:t> death, she was partnered with Nagato, who had since taken control of Akatsuki, and was the only member to call him by his name. After Nagato's death, Konan defected from Akatsuki and became the de facto village head of </a:t>
            </a:r>
            <a:r>
              <a:rPr lang="en-US" dirty="0" err="1"/>
              <a:t>Amegakure</a:t>
            </a:r>
            <a:r>
              <a:rPr lang="en-US" dirty="0"/>
              <a:t>.</a:t>
            </a:r>
          </a:p>
          <a:p>
            <a:endParaRPr lang="en-US" dirty="0"/>
          </a:p>
        </p:txBody>
      </p:sp>
      <p:sp>
        <p:nvSpPr>
          <p:cNvPr id="5" name="TextBox 4">
            <a:extLst>
              <a:ext uri="{FF2B5EF4-FFF2-40B4-BE49-F238E27FC236}">
                <a16:creationId xmlns:a16="http://schemas.microsoft.com/office/drawing/2014/main" id="{52177A4A-7637-2147-ACC8-BB1FFAECAEC5}"/>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703669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FAD7-9297-9940-9C14-FF5D7907D9E1}"/>
              </a:ext>
            </a:extLst>
          </p:cNvPr>
          <p:cNvSpPr>
            <a:spLocks noGrp="1"/>
          </p:cNvSpPr>
          <p:nvPr>
            <p:ph type="title"/>
          </p:nvPr>
        </p:nvSpPr>
        <p:spPr/>
        <p:txBody>
          <a:bodyPr/>
          <a:lstStyle/>
          <a:p>
            <a:r>
              <a:rPr lang="en-US" dirty="0" err="1"/>
              <a:t>Obito</a:t>
            </a:r>
            <a:endParaRPr lang="en-US" dirty="0"/>
          </a:p>
        </p:txBody>
      </p:sp>
      <p:sp>
        <p:nvSpPr>
          <p:cNvPr id="4" name="Text Placeholder 3">
            <a:extLst>
              <a:ext uri="{FF2B5EF4-FFF2-40B4-BE49-F238E27FC236}">
                <a16:creationId xmlns:a16="http://schemas.microsoft.com/office/drawing/2014/main" id="{ED44EFA1-8FA8-604F-8059-618ABA37C0DF}"/>
              </a:ext>
            </a:extLst>
          </p:cNvPr>
          <p:cNvSpPr>
            <a:spLocks noGrp="1"/>
          </p:cNvSpPr>
          <p:nvPr>
            <p:ph type="body" sz="half" idx="2"/>
          </p:nvPr>
        </p:nvSpPr>
        <p:spPr/>
        <p:txBody>
          <a:bodyPr/>
          <a:lstStyle/>
          <a:p>
            <a:r>
              <a:rPr lang="en-US" dirty="0"/>
              <a:t>Was a member of </a:t>
            </a:r>
            <a:r>
              <a:rPr lang="en-US" dirty="0" err="1"/>
              <a:t>Konohagakure's</a:t>
            </a:r>
            <a:r>
              <a:rPr lang="en-US" dirty="0"/>
              <a:t> Uchiha clan. He was believed to have died during the Third Shinobi World War, his only surviving legacy being the </a:t>
            </a:r>
            <a:r>
              <a:rPr lang="en-US" dirty="0" err="1"/>
              <a:t>Sharingan</a:t>
            </a:r>
            <a:r>
              <a:rPr lang="en-US" dirty="0"/>
              <a:t> he gave to his teammate, Kakashi </a:t>
            </a:r>
            <a:r>
              <a:rPr lang="en-US" dirty="0" err="1"/>
              <a:t>Hatake</a:t>
            </a:r>
            <a:r>
              <a:rPr lang="en-US" dirty="0"/>
              <a:t>. In truth, </a:t>
            </a:r>
            <a:r>
              <a:rPr lang="en-US" dirty="0" err="1"/>
              <a:t>Obito</a:t>
            </a:r>
            <a:r>
              <a:rPr lang="en-US" dirty="0"/>
              <a:t> was saved from death and trained by </a:t>
            </a:r>
            <a:r>
              <a:rPr lang="en-US" dirty="0" err="1"/>
              <a:t>Madara</a:t>
            </a:r>
            <a:r>
              <a:rPr lang="en-US" dirty="0"/>
              <a:t> Uchiha, but the events of the war left </a:t>
            </a:r>
            <a:r>
              <a:rPr lang="en-US" dirty="0" err="1"/>
              <a:t>Obito</a:t>
            </a:r>
            <a:r>
              <a:rPr lang="en-US" dirty="0"/>
              <a:t> disillusioned with reality, and he inherited </a:t>
            </a:r>
            <a:r>
              <a:rPr lang="en-US" dirty="0" err="1"/>
              <a:t>Madara's</a:t>
            </a:r>
            <a:r>
              <a:rPr lang="en-US" dirty="0"/>
              <a:t> plan to create an ideal world.</a:t>
            </a:r>
          </a:p>
          <a:p>
            <a:endParaRPr lang="en-US" dirty="0"/>
          </a:p>
        </p:txBody>
      </p:sp>
      <p:sp>
        <p:nvSpPr>
          <p:cNvPr id="5" name="TextBox 4">
            <a:extLst>
              <a:ext uri="{FF2B5EF4-FFF2-40B4-BE49-F238E27FC236}">
                <a16:creationId xmlns:a16="http://schemas.microsoft.com/office/drawing/2014/main" id="{233FB8A2-38DE-9842-B7E7-FF1592B732EF}"/>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posing for the camera&#10;&#10;Description automatically generated">
            <a:extLst>
              <a:ext uri="{FF2B5EF4-FFF2-40B4-BE49-F238E27FC236}">
                <a16:creationId xmlns:a16="http://schemas.microsoft.com/office/drawing/2014/main" id="{767F0788-85D3-DE4D-9918-C2DBD752663D}"/>
              </a:ext>
            </a:extLst>
          </p:cNvPr>
          <p:cNvPicPr>
            <a:picLocks noGrp="1" noChangeAspect="1"/>
          </p:cNvPicPr>
          <p:nvPr>
            <p:ph idx="1"/>
          </p:nvPr>
        </p:nvPicPr>
        <p:blipFill>
          <a:blip r:embed="rId3"/>
          <a:stretch>
            <a:fillRect/>
          </a:stretch>
        </p:blipFill>
        <p:spPr>
          <a:xfrm>
            <a:off x="6965876" y="310658"/>
            <a:ext cx="3006799" cy="6236683"/>
          </a:xfrm>
        </p:spPr>
      </p:pic>
    </p:spTree>
    <p:extLst>
      <p:ext uri="{BB962C8B-B14F-4D97-AF65-F5344CB8AC3E}">
        <p14:creationId xmlns:p14="http://schemas.microsoft.com/office/powerpoint/2010/main" val="37193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9138-DFFF-2747-9154-4A91C9B7AE2D}"/>
              </a:ext>
            </a:extLst>
          </p:cNvPr>
          <p:cNvSpPr>
            <a:spLocks noGrp="1"/>
          </p:cNvSpPr>
          <p:nvPr>
            <p:ph type="title"/>
          </p:nvPr>
        </p:nvSpPr>
        <p:spPr/>
        <p:txBody>
          <a:bodyPr/>
          <a:lstStyle/>
          <a:p>
            <a:r>
              <a:rPr lang="en-US" dirty="0" err="1"/>
              <a:t>Orochimaru</a:t>
            </a:r>
            <a:endParaRPr lang="en-US" dirty="0"/>
          </a:p>
        </p:txBody>
      </p:sp>
      <p:pic>
        <p:nvPicPr>
          <p:cNvPr id="7" name="Content Placeholder 6" descr="A picture containing holding, standing, wearing, person&#10;&#10;Description automatically generated">
            <a:extLst>
              <a:ext uri="{FF2B5EF4-FFF2-40B4-BE49-F238E27FC236}">
                <a16:creationId xmlns:a16="http://schemas.microsoft.com/office/drawing/2014/main" id="{EF9BEF87-3CC6-6D4A-BC8A-BEFEA85D218C}"/>
              </a:ext>
            </a:extLst>
          </p:cNvPr>
          <p:cNvPicPr>
            <a:picLocks noGrp="1" noChangeAspect="1"/>
          </p:cNvPicPr>
          <p:nvPr>
            <p:ph idx="1"/>
          </p:nvPr>
        </p:nvPicPr>
        <p:blipFill>
          <a:blip r:embed="rId2"/>
          <a:stretch>
            <a:fillRect/>
          </a:stretch>
        </p:blipFill>
        <p:spPr>
          <a:xfrm>
            <a:off x="6519863" y="645794"/>
            <a:ext cx="3932236" cy="5566412"/>
          </a:xfrm>
        </p:spPr>
      </p:pic>
      <p:sp>
        <p:nvSpPr>
          <p:cNvPr id="4" name="Text Placeholder 3">
            <a:extLst>
              <a:ext uri="{FF2B5EF4-FFF2-40B4-BE49-F238E27FC236}">
                <a16:creationId xmlns:a16="http://schemas.microsoft.com/office/drawing/2014/main" id="{BF3F6BE7-10C5-0C4B-906E-18CE1E9CF926}"/>
              </a:ext>
            </a:extLst>
          </p:cNvPr>
          <p:cNvSpPr>
            <a:spLocks noGrp="1"/>
          </p:cNvSpPr>
          <p:nvPr>
            <p:ph type="body" sz="half" idx="2"/>
          </p:nvPr>
        </p:nvSpPr>
        <p:spPr/>
        <p:txBody>
          <a:bodyPr/>
          <a:lstStyle/>
          <a:p>
            <a:r>
              <a:rPr lang="en-US" dirty="0"/>
              <a:t>One of </a:t>
            </a:r>
            <a:r>
              <a:rPr lang="en-US" dirty="0" err="1"/>
              <a:t>Konohagakure's</a:t>
            </a:r>
            <a:r>
              <a:rPr lang="en-US" dirty="0"/>
              <a:t> legendary </a:t>
            </a:r>
            <a:r>
              <a:rPr lang="en-US" dirty="0" err="1"/>
              <a:t>Sannin</a:t>
            </a:r>
            <a:r>
              <a:rPr lang="en-US" dirty="0"/>
              <a:t>. With a life-ambition to learn all of the world's secrets, </a:t>
            </a:r>
            <a:r>
              <a:rPr lang="en-US" dirty="0" err="1"/>
              <a:t>Orochimaru</a:t>
            </a:r>
            <a:r>
              <a:rPr lang="en-US" dirty="0"/>
              <a:t> seeks immortality so that he might live all of the lives necessary to accomplish his task. After being caught red-handed performing unethical experiments on his fellow citizens for the sake of this immortality, </a:t>
            </a:r>
            <a:r>
              <a:rPr lang="en-US" dirty="0" err="1"/>
              <a:t>Orochimaru</a:t>
            </a:r>
            <a:r>
              <a:rPr lang="en-US" dirty="0"/>
              <a:t> defected from Konoha rather than be persecuted for his ambitions, and for many years sought the village's destruction in order to take revenge and demonstrate what he had learned.</a:t>
            </a:r>
          </a:p>
          <a:p>
            <a:endParaRPr lang="en-US" dirty="0"/>
          </a:p>
        </p:txBody>
      </p:sp>
      <p:sp>
        <p:nvSpPr>
          <p:cNvPr id="5" name="TextBox 4">
            <a:extLst>
              <a:ext uri="{FF2B5EF4-FFF2-40B4-BE49-F238E27FC236}">
                <a16:creationId xmlns:a16="http://schemas.microsoft.com/office/drawing/2014/main" id="{8D2F21F1-CC1E-2A4B-90EF-CA61E2CE1454}"/>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2276952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3AC5-3FE0-864E-AC7F-D8A01D51E4DB}"/>
              </a:ext>
            </a:extLst>
          </p:cNvPr>
          <p:cNvSpPr>
            <a:spLocks noGrp="1"/>
          </p:cNvSpPr>
          <p:nvPr>
            <p:ph type="title"/>
          </p:nvPr>
        </p:nvSpPr>
        <p:spPr/>
        <p:txBody>
          <a:bodyPr/>
          <a:lstStyle/>
          <a:p>
            <a:r>
              <a:rPr lang="en-US" dirty="0" err="1"/>
              <a:t>Madara</a:t>
            </a:r>
            <a:endParaRPr lang="en-US" dirty="0"/>
          </a:p>
        </p:txBody>
      </p:sp>
      <p:sp>
        <p:nvSpPr>
          <p:cNvPr id="4" name="Text Placeholder 3">
            <a:extLst>
              <a:ext uri="{FF2B5EF4-FFF2-40B4-BE49-F238E27FC236}">
                <a16:creationId xmlns:a16="http://schemas.microsoft.com/office/drawing/2014/main" id="{95C7AF3D-9FC4-9E42-A848-D07992E94595}"/>
              </a:ext>
            </a:extLst>
          </p:cNvPr>
          <p:cNvSpPr>
            <a:spLocks noGrp="1"/>
          </p:cNvSpPr>
          <p:nvPr>
            <p:ph type="body" sz="half" idx="2"/>
          </p:nvPr>
        </p:nvSpPr>
        <p:spPr/>
        <p:txBody>
          <a:bodyPr/>
          <a:lstStyle/>
          <a:p>
            <a:r>
              <a:rPr lang="en-US" dirty="0"/>
              <a:t>The legendary leader of the Uchiha clan. He founded </a:t>
            </a:r>
            <a:r>
              <a:rPr lang="en-US" dirty="0" err="1"/>
              <a:t>Konohagakure</a:t>
            </a:r>
            <a:r>
              <a:rPr lang="en-US" dirty="0"/>
              <a:t> alongside his childhood friend and rival, </a:t>
            </a:r>
            <a:r>
              <a:rPr lang="en-US" dirty="0" err="1"/>
              <a:t>Hashirama</a:t>
            </a:r>
            <a:r>
              <a:rPr lang="en-US" dirty="0"/>
              <a:t> Senju, with the intention of beginning an era of peace. When the two couldn't agree on how to achieve that peace, they fought for control of the village, a conflict which ended in </a:t>
            </a:r>
            <a:r>
              <a:rPr lang="en-US" dirty="0" err="1"/>
              <a:t>Madara's</a:t>
            </a:r>
            <a:r>
              <a:rPr lang="en-US" dirty="0"/>
              <a:t> death. </a:t>
            </a:r>
            <a:r>
              <a:rPr lang="en-US" dirty="0" err="1"/>
              <a:t>Madara</a:t>
            </a:r>
            <a:r>
              <a:rPr lang="en-US" dirty="0"/>
              <a:t>, however, rewrote his death and went into hiding to work on his own plans.</a:t>
            </a:r>
          </a:p>
          <a:p>
            <a:endParaRPr lang="en-US" dirty="0"/>
          </a:p>
        </p:txBody>
      </p:sp>
      <p:sp>
        <p:nvSpPr>
          <p:cNvPr id="5" name="TextBox 4">
            <a:extLst>
              <a:ext uri="{FF2B5EF4-FFF2-40B4-BE49-F238E27FC236}">
                <a16:creationId xmlns:a16="http://schemas.microsoft.com/office/drawing/2014/main" id="{3C0A1A81-E840-4A44-B555-6B89875737E9}"/>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umbrella, game&#10;&#10;Description automatically generated">
            <a:extLst>
              <a:ext uri="{FF2B5EF4-FFF2-40B4-BE49-F238E27FC236}">
                <a16:creationId xmlns:a16="http://schemas.microsoft.com/office/drawing/2014/main" id="{B2A9268A-4246-A047-AB38-EDB1C4E73AAD}"/>
              </a:ext>
            </a:extLst>
          </p:cNvPr>
          <p:cNvPicPr>
            <a:picLocks noGrp="1" noChangeAspect="1"/>
          </p:cNvPicPr>
          <p:nvPr>
            <p:ph idx="1"/>
          </p:nvPr>
        </p:nvPicPr>
        <p:blipFill>
          <a:blip r:embed="rId3"/>
          <a:stretch>
            <a:fillRect/>
          </a:stretch>
        </p:blipFill>
        <p:spPr>
          <a:xfrm>
            <a:off x="6096000" y="0"/>
            <a:ext cx="4788526" cy="6841420"/>
          </a:xfrm>
        </p:spPr>
      </p:pic>
    </p:spTree>
    <p:extLst>
      <p:ext uri="{BB962C8B-B14F-4D97-AF65-F5344CB8AC3E}">
        <p14:creationId xmlns:p14="http://schemas.microsoft.com/office/powerpoint/2010/main" val="370675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FFBD-93B2-6B44-A6DA-FB4096AC00FF}"/>
              </a:ext>
            </a:extLst>
          </p:cNvPr>
          <p:cNvSpPr>
            <a:spLocks noGrp="1"/>
          </p:cNvSpPr>
          <p:nvPr>
            <p:ph type="title"/>
          </p:nvPr>
        </p:nvSpPr>
        <p:spPr/>
        <p:txBody>
          <a:bodyPr/>
          <a:lstStyle/>
          <a:p>
            <a:r>
              <a:rPr lang="en-US" dirty="0"/>
              <a:t>Tobi</a:t>
            </a:r>
          </a:p>
        </p:txBody>
      </p:sp>
      <p:sp>
        <p:nvSpPr>
          <p:cNvPr id="4" name="Text Placeholder 3">
            <a:extLst>
              <a:ext uri="{FF2B5EF4-FFF2-40B4-BE49-F238E27FC236}">
                <a16:creationId xmlns:a16="http://schemas.microsoft.com/office/drawing/2014/main" id="{DBD68936-E639-304A-864D-8E90D36373FC}"/>
              </a:ext>
            </a:extLst>
          </p:cNvPr>
          <p:cNvSpPr>
            <a:spLocks noGrp="1"/>
          </p:cNvSpPr>
          <p:nvPr>
            <p:ph type="body" sz="half" idx="2"/>
          </p:nvPr>
        </p:nvSpPr>
        <p:spPr/>
        <p:txBody>
          <a:bodyPr/>
          <a:lstStyle/>
          <a:p>
            <a:r>
              <a:rPr lang="en-US" dirty="0"/>
              <a:t>One of the first victims of the Infinite Tsukuyomi, and eventually was pulled from the Demonic Statue of the Outer Path by Black </a:t>
            </a:r>
            <a:r>
              <a:rPr lang="en-US" dirty="0" err="1"/>
              <a:t>Zetsu</a:t>
            </a:r>
            <a:r>
              <a:rPr lang="en-US" dirty="0"/>
              <a:t>.</a:t>
            </a:r>
          </a:p>
          <a:p>
            <a:endParaRPr lang="en-US" dirty="0"/>
          </a:p>
        </p:txBody>
      </p:sp>
      <p:sp>
        <p:nvSpPr>
          <p:cNvPr id="5" name="TextBox 4">
            <a:extLst>
              <a:ext uri="{FF2B5EF4-FFF2-40B4-BE49-F238E27FC236}">
                <a16:creationId xmlns:a16="http://schemas.microsoft.com/office/drawing/2014/main" id="{4E3A4B88-6786-0E40-AF81-19747E4500FE}"/>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shirt, computer, hat&#10;&#10;Description automatically generated">
            <a:extLst>
              <a:ext uri="{FF2B5EF4-FFF2-40B4-BE49-F238E27FC236}">
                <a16:creationId xmlns:a16="http://schemas.microsoft.com/office/drawing/2014/main" id="{D3C12A6A-7296-B648-9A79-CF7E581B2720}"/>
              </a:ext>
            </a:extLst>
          </p:cNvPr>
          <p:cNvPicPr>
            <a:picLocks noGrp="1" noChangeAspect="1"/>
          </p:cNvPicPr>
          <p:nvPr>
            <p:ph idx="1"/>
          </p:nvPr>
        </p:nvPicPr>
        <p:blipFill>
          <a:blip r:embed="rId3"/>
          <a:stretch>
            <a:fillRect/>
          </a:stretch>
        </p:blipFill>
        <p:spPr>
          <a:xfrm>
            <a:off x="6926591" y="78183"/>
            <a:ext cx="2946072" cy="6701634"/>
          </a:xfrm>
        </p:spPr>
      </p:pic>
    </p:spTree>
    <p:extLst>
      <p:ext uri="{BB962C8B-B14F-4D97-AF65-F5344CB8AC3E}">
        <p14:creationId xmlns:p14="http://schemas.microsoft.com/office/powerpoint/2010/main" val="598445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11BC-343A-7546-B3CE-4BC46A4FC5A0}"/>
              </a:ext>
            </a:extLst>
          </p:cNvPr>
          <p:cNvSpPr>
            <a:spLocks noGrp="1"/>
          </p:cNvSpPr>
          <p:nvPr>
            <p:ph type="title"/>
          </p:nvPr>
        </p:nvSpPr>
        <p:spPr/>
        <p:txBody>
          <a:bodyPr/>
          <a:lstStyle/>
          <a:p>
            <a:r>
              <a:rPr lang="en-US" dirty="0" err="1"/>
              <a:t>Zetsu</a:t>
            </a:r>
            <a:endParaRPr lang="en-US" dirty="0"/>
          </a:p>
        </p:txBody>
      </p:sp>
      <p:pic>
        <p:nvPicPr>
          <p:cNvPr id="7" name="Content Placeholder 6" descr="A close up of a logo&#10;&#10;Description automatically generated">
            <a:extLst>
              <a:ext uri="{FF2B5EF4-FFF2-40B4-BE49-F238E27FC236}">
                <a16:creationId xmlns:a16="http://schemas.microsoft.com/office/drawing/2014/main" id="{AD0FDCF5-FC3A-B743-A5D5-6F01D14EFD62}"/>
              </a:ext>
            </a:extLst>
          </p:cNvPr>
          <p:cNvPicPr>
            <a:picLocks noGrp="1" noChangeAspect="1"/>
          </p:cNvPicPr>
          <p:nvPr>
            <p:ph idx="1"/>
          </p:nvPr>
        </p:nvPicPr>
        <p:blipFill>
          <a:blip r:embed="rId2"/>
          <a:stretch>
            <a:fillRect/>
          </a:stretch>
        </p:blipFill>
        <p:spPr>
          <a:xfrm>
            <a:off x="5237914" y="-150723"/>
            <a:ext cx="5349123" cy="7008723"/>
          </a:xfrm>
        </p:spPr>
      </p:pic>
      <p:sp>
        <p:nvSpPr>
          <p:cNvPr id="4" name="Text Placeholder 3">
            <a:extLst>
              <a:ext uri="{FF2B5EF4-FFF2-40B4-BE49-F238E27FC236}">
                <a16:creationId xmlns:a16="http://schemas.microsoft.com/office/drawing/2014/main" id="{921D14F2-0EB4-474B-BF1D-FA0C77C6CB24}"/>
              </a:ext>
            </a:extLst>
          </p:cNvPr>
          <p:cNvSpPr>
            <a:spLocks noGrp="1"/>
          </p:cNvSpPr>
          <p:nvPr>
            <p:ph type="body" sz="half" idx="2"/>
          </p:nvPr>
        </p:nvSpPr>
        <p:spPr/>
        <p:txBody>
          <a:bodyPr/>
          <a:lstStyle/>
          <a:p>
            <a:r>
              <a:rPr lang="en-US" dirty="0"/>
              <a:t>Pulled from the Demonic Statue of the Outer Path by Black </a:t>
            </a:r>
            <a:r>
              <a:rPr lang="en-US" dirty="0" err="1"/>
              <a:t>Zetsu</a:t>
            </a:r>
            <a:r>
              <a:rPr lang="en-US" dirty="0"/>
              <a:t>, and infused with the DNA of </a:t>
            </a:r>
            <a:r>
              <a:rPr lang="en-US" dirty="0" err="1"/>
              <a:t>Hashirama</a:t>
            </a:r>
            <a:r>
              <a:rPr lang="en-US" dirty="0"/>
              <a:t> Senju by </a:t>
            </a:r>
            <a:r>
              <a:rPr lang="en-US" dirty="0" err="1"/>
              <a:t>Madara</a:t>
            </a:r>
            <a:r>
              <a:rPr lang="en-US" dirty="0"/>
              <a:t> Uchiha.</a:t>
            </a:r>
          </a:p>
          <a:p>
            <a:endParaRPr lang="en-US" dirty="0"/>
          </a:p>
        </p:txBody>
      </p:sp>
      <p:sp>
        <p:nvSpPr>
          <p:cNvPr id="5" name="TextBox 4">
            <a:extLst>
              <a:ext uri="{FF2B5EF4-FFF2-40B4-BE49-F238E27FC236}">
                <a16:creationId xmlns:a16="http://schemas.microsoft.com/office/drawing/2014/main" id="{8053A95B-04BD-2147-BC4A-FA111A9EA665}"/>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4185299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005C-C87A-EC4B-AA37-23421382573F}"/>
              </a:ext>
            </a:extLst>
          </p:cNvPr>
          <p:cNvSpPr>
            <a:spLocks noGrp="1"/>
          </p:cNvSpPr>
          <p:nvPr>
            <p:ph type="title"/>
          </p:nvPr>
        </p:nvSpPr>
        <p:spPr/>
        <p:txBody>
          <a:bodyPr/>
          <a:lstStyle/>
          <a:p>
            <a:r>
              <a:rPr lang="en-US" dirty="0" err="1"/>
              <a:t>Kakuzu</a:t>
            </a:r>
            <a:endParaRPr lang="en-US" dirty="0"/>
          </a:p>
        </p:txBody>
      </p:sp>
      <p:pic>
        <p:nvPicPr>
          <p:cNvPr id="7" name="Content Placeholder 6" descr="A picture containing player, person, holding, baseball&#10;&#10;Description automatically generated">
            <a:extLst>
              <a:ext uri="{FF2B5EF4-FFF2-40B4-BE49-F238E27FC236}">
                <a16:creationId xmlns:a16="http://schemas.microsoft.com/office/drawing/2014/main" id="{6B7A7C4E-2109-5B45-BDEE-A2613618A421}"/>
              </a:ext>
            </a:extLst>
          </p:cNvPr>
          <p:cNvPicPr>
            <a:picLocks noGrp="1" noChangeAspect="1"/>
          </p:cNvPicPr>
          <p:nvPr>
            <p:ph idx="1"/>
          </p:nvPr>
        </p:nvPicPr>
        <p:blipFill>
          <a:blip r:embed="rId2"/>
          <a:stretch>
            <a:fillRect/>
          </a:stretch>
        </p:blipFill>
        <p:spPr>
          <a:xfrm>
            <a:off x="7419977" y="387188"/>
            <a:ext cx="2471232" cy="6043416"/>
          </a:xfrm>
        </p:spPr>
      </p:pic>
      <p:sp>
        <p:nvSpPr>
          <p:cNvPr id="4" name="Text Placeholder 3">
            <a:extLst>
              <a:ext uri="{FF2B5EF4-FFF2-40B4-BE49-F238E27FC236}">
                <a16:creationId xmlns:a16="http://schemas.microsoft.com/office/drawing/2014/main" id="{33D2D365-BE63-D64E-ADAF-4ACDFEAB8AAB}"/>
              </a:ext>
            </a:extLst>
          </p:cNvPr>
          <p:cNvSpPr>
            <a:spLocks noGrp="1"/>
          </p:cNvSpPr>
          <p:nvPr>
            <p:ph type="body" sz="half" idx="2"/>
          </p:nvPr>
        </p:nvSpPr>
        <p:spPr/>
        <p:txBody>
          <a:bodyPr/>
          <a:lstStyle/>
          <a:p>
            <a:r>
              <a:rPr lang="en-US" dirty="0"/>
              <a:t>An S-rank missing-</a:t>
            </a:r>
            <a:r>
              <a:rPr lang="en-US" dirty="0" err="1"/>
              <a:t>nin</a:t>
            </a:r>
            <a:r>
              <a:rPr lang="en-US" dirty="0"/>
              <a:t> from </a:t>
            </a:r>
            <a:r>
              <a:rPr lang="en-US" dirty="0" err="1"/>
              <a:t>Takigakure</a:t>
            </a:r>
            <a:r>
              <a:rPr lang="en-US" dirty="0"/>
              <a:t> and a member of Akatsuki who was partnered with </a:t>
            </a:r>
            <a:r>
              <a:rPr lang="en-US" dirty="0" err="1"/>
              <a:t>Hidan</a:t>
            </a:r>
            <a:r>
              <a:rPr lang="en-US" dirty="0"/>
              <a:t>. </a:t>
            </a:r>
            <a:r>
              <a:rPr lang="en-US" dirty="0" err="1"/>
              <a:t>Kisame</a:t>
            </a:r>
            <a:r>
              <a:rPr lang="en-US" dirty="0"/>
              <a:t> </a:t>
            </a:r>
            <a:r>
              <a:rPr lang="en-US" dirty="0" err="1"/>
              <a:t>Hoshigaki</a:t>
            </a:r>
            <a:r>
              <a:rPr lang="en-US" dirty="0"/>
              <a:t> jokingly referred to them as the Zombie Combo due to the fact that, in differing senses, they could not die.</a:t>
            </a:r>
          </a:p>
          <a:p>
            <a:endParaRPr lang="en-US" dirty="0"/>
          </a:p>
        </p:txBody>
      </p:sp>
      <p:sp>
        <p:nvSpPr>
          <p:cNvPr id="5" name="TextBox 4">
            <a:extLst>
              <a:ext uri="{FF2B5EF4-FFF2-40B4-BE49-F238E27FC236}">
                <a16:creationId xmlns:a16="http://schemas.microsoft.com/office/drawing/2014/main" id="{1C148E85-F91E-8D45-BB22-4ABE067CBE9F}"/>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259576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EBFE-DC0C-1244-8DC0-4C6EAC77E645}"/>
              </a:ext>
            </a:extLst>
          </p:cNvPr>
          <p:cNvSpPr>
            <a:spLocks noGrp="1"/>
          </p:cNvSpPr>
          <p:nvPr>
            <p:ph type="title"/>
          </p:nvPr>
        </p:nvSpPr>
        <p:spPr/>
        <p:txBody>
          <a:bodyPr/>
          <a:lstStyle/>
          <a:p>
            <a:r>
              <a:rPr lang="en-US" dirty="0"/>
              <a:t>Kabuto</a:t>
            </a:r>
          </a:p>
        </p:txBody>
      </p:sp>
      <p:sp>
        <p:nvSpPr>
          <p:cNvPr id="4" name="Text Placeholder 3">
            <a:extLst>
              <a:ext uri="{FF2B5EF4-FFF2-40B4-BE49-F238E27FC236}">
                <a16:creationId xmlns:a16="http://schemas.microsoft.com/office/drawing/2014/main" id="{A1225C92-CDC9-1147-A50A-E50A92ACE9D2}"/>
              </a:ext>
            </a:extLst>
          </p:cNvPr>
          <p:cNvSpPr>
            <a:spLocks noGrp="1"/>
          </p:cNvSpPr>
          <p:nvPr>
            <p:ph type="body" sz="half" idx="2"/>
          </p:nvPr>
        </p:nvSpPr>
        <p:spPr/>
        <p:txBody>
          <a:bodyPr/>
          <a:lstStyle/>
          <a:p>
            <a:r>
              <a:rPr lang="en-US" dirty="0"/>
              <a:t>Spent most of his life as a spy working for many different individuals, organizations, and countries during his life. His natural talents in intelligence-gathering and medicine attracted the attention of </a:t>
            </a:r>
            <a:r>
              <a:rPr lang="en-US" dirty="0" err="1"/>
              <a:t>Orochimaru</a:t>
            </a:r>
            <a:r>
              <a:rPr lang="en-US" dirty="0"/>
              <a:t> when he was younger, who made Kabuto his right-hand man.</a:t>
            </a:r>
          </a:p>
          <a:p>
            <a:endParaRPr lang="en-US" dirty="0"/>
          </a:p>
        </p:txBody>
      </p:sp>
      <p:sp>
        <p:nvSpPr>
          <p:cNvPr id="5" name="TextBox 4">
            <a:extLst>
              <a:ext uri="{FF2B5EF4-FFF2-40B4-BE49-F238E27FC236}">
                <a16:creationId xmlns:a16="http://schemas.microsoft.com/office/drawing/2014/main" id="{AA0D51A1-2CC4-3C4F-9867-A703D44773FA}"/>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posing for the camera&#10;&#10;Description automatically generated">
            <a:extLst>
              <a:ext uri="{FF2B5EF4-FFF2-40B4-BE49-F238E27FC236}">
                <a16:creationId xmlns:a16="http://schemas.microsoft.com/office/drawing/2014/main" id="{2B797CE1-7614-4246-93C1-F7CDDA65BD1D}"/>
              </a:ext>
            </a:extLst>
          </p:cNvPr>
          <p:cNvPicPr>
            <a:picLocks noGrp="1" noChangeAspect="1"/>
          </p:cNvPicPr>
          <p:nvPr>
            <p:ph idx="1"/>
          </p:nvPr>
        </p:nvPicPr>
        <p:blipFill>
          <a:blip r:embed="rId3"/>
          <a:stretch>
            <a:fillRect/>
          </a:stretch>
        </p:blipFill>
        <p:spPr>
          <a:xfrm>
            <a:off x="7419977" y="253688"/>
            <a:ext cx="3483322" cy="6350624"/>
          </a:xfrm>
        </p:spPr>
      </p:pic>
    </p:spTree>
    <p:extLst>
      <p:ext uri="{BB962C8B-B14F-4D97-AF65-F5344CB8AC3E}">
        <p14:creationId xmlns:p14="http://schemas.microsoft.com/office/powerpoint/2010/main" val="4020554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C317-8122-0848-A4D9-9E0F76BA53BF}"/>
              </a:ext>
            </a:extLst>
          </p:cNvPr>
          <p:cNvSpPr>
            <a:spLocks noGrp="1"/>
          </p:cNvSpPr>
          <p:nvPr>
            <p:ph type="title"/>
          </p:nvPr>
        </p:nvSpPr>
        <p:spPr/>
        <p:txBody>
          <a:bodyPr/>
          <a:lstStyle/>
          <a:p>
            <a:r>
              <a:rPr lang="en-US" dirty="0" err="1"/>
              <a:t>Deidara</a:t>
            </a:r>
            <a:endParaRPr lang="en-US" dirty="0"/>
          </a:p>
        </p:txBody>
      </p:sp>
      <p:pic>
        <p:nvPicPr>
          <p:cNvPr id="7" name="Content Placeholder 6" descr="A picture containing drawing&#10;&#10;Description automatically generated">
            <a:extLst>
              <a:ext uri="{FF2B5EF4-FFF2-40B4-BE49-F238E27FC236}">
                <a16:creationId xmlns:a16="http://schemas.microsoft.com/office/drawing/2014/main" id="{8E65191B-9244-1741-B479-8B1C264F35D2}"/>
              </a:ext>
            </a:extLst>
          </p:cNvPr>
          <p:cNvPicPr>
            <a:picLocks noGrp="1" noChangeAspect="1"/>
          </p:cNvPicPr>
          <p:nvPr>
            <p:ph idx="1"/>
          </p:nvPr>
        </p:nvPicPr>
        <p:blipFill>
          <a:blip r:embed="rId2"/>
          <a:stretch>
            <a:fillRect/>
          </a:stretch>
        </p:blipFill>
        <p:spPr>
          <a:xfrm>
            <a:off x="7062684" y="195868"/>
            <a:ext cx="3467204" cy="6466263"/>
          </a:xfrm>
        </p:spPr>
      </p:pic>
      <p:sp>
        <p:nvSpPr>
          <p:cNvPr id="4" name="Text Placeholder 3">
            <a:extLst>
              <a:ext uri="{FF2B5EF4-FFF2-40B4-BE49-F238E27FC236}">
                <a16:creationId xmlns:a16="http://schemas.microsoft.com/office/drawing/2014/main" id="{0A43D2B8-43D7-9449-A065-E678E4349380}"/>
              </a:ext>
            </a:extLst>
          </p:cNvPr>
          <p:cNvSpPr>
            <a:spLocks noGrp="1"/>
          </p:cNvSpPr>
          <p:nvPr>
            <p:ph type="body" sz="half" idx="2"/>
          </p:nvPr>
        </p:nvSpPr>
        <p:spPr/>
        <p:txBody>
          <a:bodyPr/>
          <a:lstStyle/>
          <a:p>
            <a:r>
              <a:rPr lang="en-US" dirty="0"/>
              <a:t>An S-rank missing-</a:t>
            </a:r>
            <a:r>
              <a:rPr lang="en-US" dirty="0" err="1"/>
              <a:t>nin</a:t>
            </a:r>
            <a:r>
              <a:rPr lang="en-US" dirty="0"/>
              <a:t> from </a:t>
            </a:r>
            <a:r>
              <a:rPr lang="en-US" dirty="0" err="1"/>
              <a:t>Iwagakure</a:t>
            </a:r>
            <a:r>
              <a:rPr lang="en-US" dirty="0"/>
              <a:t>. During his time in the village, he was a member of the Explosion Corps. After defecting from the village, he was forced into Akatsuki and was its youngest member. There, </a:t>
            </a:r>
            <a:r>
              <a:rPr lang="en-US" dirty="0" err="1"/>
              <a:t>Deidara</a:t>
            </a:r>
            <a:r>
              <a:rPr lang="en-US" dirty="0"/>
              <a:t> was partnered with </a:t>
            </a:r>
            <a:r>
              <a:rPr lang="en-US" dirty="0" err="1"/>
              <a:t>Sasori</a:t>
            </a:r>
            <a:r>
              <a:rPr lang="en-US" dirty="0"/>
              <a:t> until the latter's death, and later with Tobi before his own death.</a:t>
            </a:r>
          </a:p>
          <a:p>
            <a:endParaRPr lang="en-US" dirty="0"/>
          </a:p>
        </p:txBody>
      </p:sp>
      <p:sp>
        <p:nvSpPr>
          <p:cNvPr id="5" name="TextBox 4">
            <a:extLst>
              <a:ext uri="{FF2B5EF4-FFF2-40B4-BE49-F238E27FC236}">
                <a16:creationId xmlns:a16="http://schemas.microsoft.com/office/drawing/2014/main" id="{85BC7312-F6F5-7A47-AD4B-3F64DCBB91A4}"/>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86915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9C8E6D-7631-914D-B45A-16189FA80C6A}"/>
              </a:ext>
            </a:extLst>
          </p:cNvPr>
          <p:cNvSpPr txBox="1"/>
          <p:nvPr/>
        </p:nvSpPr>
        <p:spPr>
          <a:xfrm>
            <a:off x="2357438" y="2100263"/>
            <a:ext cx="1400175" cy="369332"/>
          </a:xfrm>
          <a:prstGeom prst="rect">
            <a:avLst/>
          </a:prstGeom>
          <a:noFill/>
        </p:spPr>
        <p:txBody>
          <a:bodyPr wrap="square" rtlCol="0">
            <a:spAutoFit/>
          </a:bodyPr>
          <a:lstStyle/>
          <a:p>
            <a:r>
              <a:rPr lang="en-US" dirty="0">
                <a:hlinkClick r:id="rId3" action="ppaction://hlinksldjump">
                  <a:extLst>
                    <a:ext uri="{A12FA001-AC4F-418D-AE19-62706E023703}">
                      <ahyp:hlinkClr xmlns:ahyp="http://schemas.microsoft.com/office/drawing/2018/hyperlinkcolor" val="tx"/>
                    </a:ext>
                  </a:extLst>
                </a:hlinkClick>
              </a:rPr>
              <a:t>Naruto</a:t>
            </a:r>
            <a:endParaRPr lang="en-US" dirty="0"/>
          </a:p>
        </p:txBody>
      </p:sp>
      <p:sp>
        <p:nvSpPr>
          <p:cNvPr id="5" name="TextBox 4">
            <a:extLst>
              <a:ext uri="{FF2B5EF4-FFF2-40B4-BE49-F238E27FC236}">
                <a16:creationId xmlns:a16="http://schemas.microsoft.com/office/drawing/2014/main" id="{91107EC5-937E-7242-AE44-3EF9AF9A900D}"/>
              </a:ext>
            </a:extLst>
          </p:cNvPr>
          <p:cNvSpPr txBox="1"/>
          <p:nvPr/>
        </p:nvSpPr>
        <p:spPr>
          <a:xfrm>
            <a:off x="3614743" y="1928816"/>
            <a:ext cx="1028700" cy="369332"/>
          </a:xfrm>
          <a:prstGeom prst="rect">
            <a:avLst/>
          </a:prstGeom>
          <a:noFill/>
        </p:spPr>
        <p:txBody>
          <a:bodyPr wrap="square" rtlCol="0">
            <a:spAutoFit/>
          </a:bodyPr>
          <a:lstStyle/>
          <a:p>
            <a:r>
              <a:rPr lang="en-US" dirty="0" err="1">
                <a:hlinkClick r:id="rId4" action="ppaction://hlinksldjump">
                  <a:extLst>
                    <a:ext uri="{A12FA001-AC4F-418D-AE19-62706E023703}">
                      <ahyp:hlinkClr xmlns:ahyp="http://schemas.microsoft.com/office/drawing/2018/hyperlinkcolor" val="tx"/>
                    </a:ext>
                  </a:extLst>
                </a:hlinkClick>
              </a:rPr>
              <a:t>Sasuke</a:t>
            </a:r>
            <a:endParaRPr lang="en-US" dirty="0"/>
          </a:p>
        </p:txBody>
      </p:sp>
      <p:sp>
        <p:nvSpPr>
          <p:cNvPr id="6" name="TextBox 5">
            <a:extLst>
              <a:ext uri="{FF2B5EF4-FFF2-40B4-BE49-F238E27FC236}">
                <a16:creationId xmlns:a16="http://schemas.microsoft.com/office/drawing/2014/main" id="{76AC99DB-8A65-474E-BB84-9535BBC09D23}"/>
              </a:ext>
            </a:extLst>
          </p:cNvPr>
          <p:cNvSpPr txBox="1"/>
          <p:nvPr/>
        </p:nvSpPr>
        <p:spPr>
          <a:xfrm>
            <a:off x="4352925" y="2677823"/>
            <a:ext cx="1028700" cy="369332"/>
          </a:xfrm>
          <a:prstGeom prst="rect">
            <a:avLst/>
          </a:prstGeom>
          <a:noFill/>
        </p:spPr>
        <p:txBody>
          <a:bodyPr wrap="square" rtlCol="0">
            <a:spAutoFit/>
          </a:bodyPr>
          <a:lstStyle/>
          <a:p>
            <a:r>
              <a:rPr lang="en-US" dirty="0">
                <a:hlinkClick r:id="rId5" action="ppaction://hlinksldjump">
                  <a:extLst>
                    <a:ext uri="{A12FA001-AC4F-418D-AE19-62706E023703}">
                      <ahyp:hlinkClr xmlns:ahyp="http://schemas.microsoft.com/office/drawing/2018/hyperlinkcolor" val="tx"/>
                    </a:ext>
                  </a:extLst>
                </a:hlinkClick>
              </a:rPr>
              <a:t>Sakura</a:t>
            </a:r>
            <a:endParaRPr lang="en-US" dirty="0"/>
          </a:p>
        </p:txBody>
      </p:sp>
      <p:sp>
        <p:nvSpPr>
          <p:cNvPr id="7" name="TextBox 6">
            <a:extLst>
              <a:ext uri="{FF2B5EF4-FFF2-40B4-BE49-F238E27FC236}">
                <a16:creationId xmlns:a16="http://schemas.microsoft.com/office/drawing/2014/main" id="{EE09AEE0-DAF1-5A4E-9B95-83B30A8190FC}"/>
              </a:ext>
            </a:extLst>
          </p:cNvPr>
          <p:cNvSpPr txBox="1"/>
          <p:nvPr/>
        </p:nvSpPr>
        <p:spPr>
          <a:xfrm>
            <a:off x="904874" y="1603417"/>
            <a:ext cx="1042988" cy="369332"/>
          </a:xfrm>
          <a:prstGeom prst="rect">
            <a:avLst/>
          </a:prstGeom>
          <a:noFill/>
        </p:spPr>
        <p:txBody>
          <a:bodyPr wrap="square" rtlCol="0">
            <a:spAutoFit/>
          </a:bodyPr>
          <a:lstStyle/>
          <a:p>
            <a:r>
              <a:rPr lang="en-US" dirty="0">
                <a:hlinkClick r:id="rId6" action="ppaction://hlinksldjump">
                  <a:extLst>
                    <a:ext uri="{A12FA001-AC4F-418D-AE19-62706E023703}">
                      <ahyp:hlinkClr xmlns:ahyp="http://schemas.microsoft.com/office/drawing/2018/hyperlinkcolor" val="tx"/>
                    </a:ext>
                  </a:extLst>
                </a:hlinkClick>
              </a:rPr>
              <a:t>Kakashi</a:t>
            </a:r>
            <a:endParaRPr lang="en-US" dirty="0"/>
          </a:p>
        </p:txBody>
      </p:sp>
      <p:sp>
        <p:nvSpPr>
          <p:cNvPr id="8" name="TextBox 7">
            <a:extLst>
              <a:ext uri="{FF2B5EF4-FFF2-40B4-BE49-F238E27FC236}">
                <a16:creationId xmlns:a16="http://schemas.microsoft.com/office/drawing/2014/main" id="{2EC2AF83-57D9-334E-BA04-18F17D9C3B87}"/>
              </a:ext>
            </a:extLst>
          </p:cNvPr>
          <p:cNvSpPr txBox="1"/>
          <p:nvPr/>
        </p:nvSpPr>
        <p:spPr>
          <a:xfrm>
            <a:off x="4633912" y="1904547"/>
            <a:ext cx="1300162" cy="369332"/>
          </a:xfrm>
          <a:prstGeom prst="rect">
            <a:avLst/>
          </a:prstGeom>
          <a:noFill/>
        </p:spPr>
        <p:txBody>
          <a:bodyPr wrap="square" rtlCol="0">
            <a:spAutoFit/>
          </a:bodyPr>
          <a:lstStyle/>
          <a:p>
            <a:r>
              <a:rPr lang="en-US" dirty="0" err="1">
                <a:hlinkClick r:id="rId7" action="ppaction://hlinksldjump">
                  <a:extLst>
                    <a:ext uri="{A12FA001-AC4F-418D-AE19-62706E023703}">
                      <ahyp:hlinkClr xmlns:ahyp="http://schemas.microsoft.com/office/drawing/2018/hyperlinkcolor" val="tx"/>
                    </a:ext>
                  </a:extLst>
                </a:hlinkClick>
              </a:rPr>
              <a:t>Gaara</a:t>
            </a:r>
            <a:endParaRPr lang="en-US" dirty="0"/>
          </a:p>
        </p:txBody>
      </p:sp>
      <p:sp>
        <p:nvSpPr>
          <p:cNvPr id="9" name="TextBox 8">
            <a:extLst>
              <a:ext uri="{FF2B5EF4-FFF2-40B4-BE49-F238E27FC236}">
                <a16:creationId xmlns:a16="http://schemas.microsoft.com/office/drawing/2014/main" id="{C9F72BBF-FB99-E84A-9645-4230964589E4}"/>
              </a:ext>
            </a:extLst>
          </p:cNvPr>
          <p:cNvSpPr txBox="1"/>
          <p:nvPr/>
        </p:nvSpPr>
        <p:spPr>
          <a:xfrm>
            <a:off x="395318" y="2585773"/>
            <a:ext cx="682228" cy="646331"/>
          </a:xfrm>
          <a:prstGeom prst="rect">
            <a:avLst/>
          </a:prstGeom>
          <a:noFill/>
        </p:spPr>
        <p:txBody>
          <a:bodyPr wrap="square" rtlCol="0">
            <a:spAutoFit/>
          </a:bodyPr>
          <a:lstStyle/>
          <a:p>
            <a:r>
              <a:rPr lang="en-US" dirty="0">
                <a:hlinkClick r:id="rId8" action="ppaction://hlinksldjump">
                  <a:extLst>
                    <a:ext uri="{A12FA001-AC4F-418D-AE19-62706E023703}">
                      <ahyp:hlinkClr xmlns:ahyp="http://schemas.microsoft.com/office/drawing/2018/hyperlinkcolor" val="tx"/>
                    </a:ext>
                  </a:extLst>
                </a:hlinkClick>
              </a:rPr>
              <a:t>Rock</a:t>
            </a:r>
          </a:p>
          <a:p>
            <a:r>
              <a:rPr lang="en-US" dirty="0">
                <a:hlinkClick r:id="rId8" action="ppaction://hlinksldjump">
                  <a:extLst>
                    <a:ext uri="{A12FA001-AC4F-418D-AE19-62706E023703}">
                      <ahyp:hlinkClr xmlns:ahyp="http://schemas.microsoft.com/office/drawing/2018/hyperlinkcolor" val="tx"/>
                    </a:ext>
                  </a:extLst>
                </a:hlinkClick>
              </a:rPr>
              <a:t>Lee</a:t>
            </a:r>
            <a:endParaRPr lang="en-US" dirty="0"/>
          </a:p>
        </p:txBody>
      </p:sp>
      <p:sp>
        <p:nvSpPr>
          <p:cNvPr id="10" name="TextBox 9">
            <a:extLst>
              <a:ext uri="{FF2B5EF4-FFF2-40B4-BE49-F238E27FC236}">
                <a16:creationId xmlns:a16="http://schemas.microsoft.com/office/drawing/2014/main" id="{EB0FA9C4-E228-CC45-8A90-15544694EE63}"/>
              </a:ext>
            </a:extLst>
          </p:cNvPr>
          <p:cNvSpPr txBox="1"/>
          <p:nvPr/>
        </p:nvSpPr>
        <p:spPr>
          <a:xfrm>
            <a:off x="4352925" y="3602593"/>
            <a:ext cx="1028700" cy="369332"/>
          </a:xfrm>
          <a:prstGeom prst="rect">
            <a:avLst/>
          </a:prstGeom>
          <a:noFill/>
        </p:spPr>
        <p:txBody>
          <a:bodyPr wrap="square" rtlCol="0">
            <a:spAutoFit/>
          </a:bodyPr>
          <a:lstStyle/>
          <a:p>
            <a:r>
              <a:rPr lang="en-US" dirty="0" err="1">
                <a:hlinkClick r:id="rId9" action="ppaction://hlinksldjump">
                  <a:extLst>
                    <a:ext uri="{A12FA001-AC4F-418D-AE19-62706E023703}">
                      <ahyp:hlinkClr xmlns:ahyp="http://schemas.microsoft.com/office/drawing/2018/hyperlinkcolor" val="tx"/>
                    </a:ext>
                  </a:extLst>
                </a:hlinkClick>
              </a:rPr>
              <a:t>Tsunade</a:t>
            </a:r>
            <a:endParaRPr lang="en-US" dirty="0"/>
          </a:p>
        </p:txBody>
      </p:sp>
      <p:sp>
        <p:nvSpPr>
          <p:cNvPr id="11" name="TextBox 10">
            <a:extLst>
              <a:ext uri="{FF2B5EF4-FFF2-40B4-BE49-F238E27FC236}">
                <a16:creationId xmlns:a16="http://schemas.microsoft.com/office/drawing/2014/main" id="{2BAE99E5-181C-9642-A0B4-78E021E11412}"/>
              </a:ext>
            </a:extLst>
          </p:cNvPr>
          <p:cNvSpPr txBox="1"/>
          <p:nvPr/>
        </p:nvSpPr>
        <p:spPr>
          <a:xfrm>
            <a:off x="3946425" y="3998747"/>
            <a:ext cx="1390650" cy="369332"/>
          </a:xfrm>
          <a:prstGeom prst="rect">
            <a:avLst/>
          </a:prstGeom>
          <a:noFill/>
        </p:spPr>
        <p:txBody>
          <a:bodyPr wrap="square" rtlCol="0">
            <a:spAutoFit/>
          </a:bodyPr>
          <a:lstStyle/>
          <a:p>
            <a:r>
              <a:rPr lang="en-US" dirty="0" err="1">
                <a:hlinkClick r:id="rId10" action="ppaction://hlinksldjump">
                  <a:extLst>
                    <a:ext uri="{A12FA001-AC4F-418D-AE19-62706E023703}">
                      <ahyp:hlinkClr xmlns:ahyp="http://schemas.microsoft.com/office/drawing/2018/hyperlinkcolor" val="tx"/>
                    </a:ext>
                  </a:extLst>
                </a:hlinkClick>
              </a:rPr>
              <a:t>Orochimaru</a:t>
            </a:r>
            <a:endParaRPr lang="en-US" dirty="0"/>
          </a:p>
        </p:txBody>
      </p:sp>
      <p:sp>
        <p:nvSpPr>
          <p:cNvPr id="12" name="TextBox 11">
            <a:extLst>
              <a:ext uri="{FF2B5EF4-FFF2-40B4-BE49-F238E27FC236}">
                <a16:creationId xmlns:a16="http://schemas.microsoft.com/office/drawing/2014/main" id="{6E66A8D0-2C19-1946-AAA0-9BDBA72E0C8E}"/>
              </a:ext>
            </a:extLst>
          </p:cNvPr>
          <p:cNvSpPr txBox="1"/>
          <p:nvPr/>
        </p:nvSpPr>
        <p:spPr>
          <a:xfrm rot="19001406">
            <a:off x="2869672" y="4009600"/>
            <a:ext cx="1028700" cy="369332"/>
          </a:xfrm>
          <a:prstGeom prst="rect">
            <a:avLst/>
          </a:prstGeom>
          <a:noFill/>
        </p:spPr>
        <p:txBody>
          <a:bodyPr wrap="square" rtlCol="0">
            <a:spAutoFit/>
          </a:bodyPr>
          <a:lstStyle/>
          <a:p>
            <a:r>
              <a:rPr lang="en-US" dirty="0" err="1">
                <a:hlinkClick r:id="rId11" action="ppaction://hlinksldjump">
                  <a:extLst>
                    <a:ext uri="{A12FA001-AC4F-418D-AE19-62706E023703}">
                      <ahyp:hlinkClr xmlns:ahyp="http://schemas.microsoft.com/office/drawing/2018/hyperlinkcolor" val="tx"/>
                    </a:ext>
                  </a:extLst>
                </a:hlinkClick>
              </a:rPr>
              <a:t>Jiraiya</a:t>
            </a:r>
            <a:endParaRPr lang="en-US" dirty="0"/>
          </a:p>
        </p:txBody>
      </p:sp>
      <p:sp>
        <p:nvSpPr>
          <p:cNvPr id="13" name="TextBox 12">
            <a:extLst>
              <a:ext uri="{FF2B5EF4-FFF2-40B4-BE49-F238E27FC236}">
                <a16:creationId xmlns:a16="http://schemas.microsoft.com/office/drawing/2014/main" id="{DCC229D1-EA58-ED46-BA76-7BE2125F3F78}"/>
              </a:ext>
            </a:extLst>
          </p:cNvPr>
          <p:cNvSpPr txBox="1"/>
          <p:nvPr/>
        </p:nvSpPr>
        <p:spPr>
          <a:xfrm>
            <a:off x="1364457" y="2194048"/>
            <a:ext cx="1028700" cy="369332"/>
          </a:xfrm>
          <a:prstGeom prst="rect">
            <a:avLst/>
          </a:prstGeom>
          <a:noFill/>
        </p:spPr>
        <p:txBody>
          <a:bodyPr wrap="square" rtlCol="0">
            <a:spAutoFit/>
          </a:bodyPr>
          <a:lstStyle/>
          <a:p>
            <a:r>
              <a:rPr lang="en-US" dirty="0" err="1">
                <a:hlinkClick r:id="rId12" action="ppaction://hlinksldjump">
                  <a:extLst>
                    <a:ext uri="{A12FA001-AC4F-418D-AE19-62706E023703}">
                      <ahyp:hlinkClr xmlns:ahyp="http://schemas.microsoft.com/office/drawing/2018/hyperlinkcolor" val="tx"/>
                    </a:ext>
                  </a:extLst>
                </a:hlinkClick>
              </a:rPr>
              <a:t>Neji</a:t>
            </a:r>
            <a:endParaRPr lang="en-US" dirty="0"/>
          </a:p>
        </p:txBody>
      </p:sp>
      <p:sp>
        <p:nvSpPr>
          <p:cNvPr id="14" name="TextBox 13">
            <a:extLst>
              <a:ext uri="{FF2B5EF4-FFF2-40B4-BE49-F238E27FC236}">
                <a16:creationId xmlns:a16="http://schemas.microsoft.com/office/drawing/2014/main" id="{DD1D77B7-2BFE-4B4C-9B79-E73FD6330981}"/>
              </a:ext>
            </a:extLst>
          </p:cNvPr>
          <p:cNvSpPr txBox="1"/>
          <p:nvPr/>
        </p:nvSpPr>
        <p:spPr>
          <a:xfrm rot="2301557">
            <a:off x="488171" y="1811543"/>
            <a:ext cx="1028700" cy="369332"/>
          </a:xfrm>
          <a:prstGeom prst="rect">
            <a:avLst/>
          </a:prstGeom>
          <a:noFill/>
        </p:spPr>
        <p:txBody>
          <a:bodyPr wrap="square" rtlCol="0">
            <a:spAutoFit/>
          </a:bodyPr>
          <a:lstStyle/>
          <a:p>
            <a:r>
              <a:rPr lang="en-US" dirty="0">
                <a:hlinkClick r:id="rId13" action="ppaction://hlinksldjump">
                  <a:extLst>
                    <a:ext uri="{A12FA001-AC4F-418D-AE19-62706E023703}">
                      <ahyp:hlinkClr xmlns:ahyp="http://schemas.microsoft.com/office/drawing/2018/hyperlinkcolor" val="tx"/>
                    </a:ext>
                  </a:extLst>
                </a:hlinkClick>
              </a:rPr>
              <a:t>Guy</a:t>
            </a:r>
            <a:endParaRPr lang="en-US" dirty="0"/>
          </a:p>
        </p:txBody>
      </p:sp>
      <p:sp>
        <p:nvSpPr>
          <p:cNvPr id="15" name="TextBox 14">
            <a:extLst>
              <a:ext uri="{FF2B5EF4-FFF2-40B4-BE49-F238E27FC236}">
                <a16:creationId xmlns:a16="http://schemas.microsoft.com/office/drawing/2014/main" id="{3BD63245-EAD6-F94F-9D11-1D3A755A53B6}"/>
              </a:ext>
            </a:extLst>
          </p:cNvPr>
          <p:cNvSpPr txBox="1"/>
          <p:nvPr/>
        </p:nvSpPr>
        <p:spPr>
          <a:xfrm rot="1721644">
            <a:off x="2943225" y="3558669"/>
            <a:ext cx="1028700" cy="369332"/>
          </a:xfrm>
          <a:prstGeom prst="rect">
            <a:avLst/>
          </a:prstGeom>
          <a:noFill/>
        </p:spPr>
        <p:txBody>
          <a:bodyPr wrap="square" rtlCol="0">
            <a:spAutoFit/>
          </a:bodyPr>
          <a:lstStyle/>
          <a:p>
            <a:r>
              <a:rPr lang="en-US" dirty="0">
                <a:hlinkClick r:id="rId14" action="ppaction://hlinksldjump">
                  <a:extLst>
                    <a:ext uri="{A12FA001-AC4F-418D-AE19-62706E023703}">
                      <ahyp:hlinkClr xmlns:ahyp="http://schemas.microsoft.com/office/drawing/2018/hyperlinkcolor" val="tx"/>
                    </a:ext>
                  </a:extLst>
                </a:hlinkClick>
              </a:rPr>
              <a:t>Hinata</a:t>
            </a:r>
            <a:endParaRPr lang="en-US" dirty="0"/>
          </a:p>
        </p:txBody>
      </p:sp>
      <p:sp>
        <p:nvSpPr>
          <p:cNvPr id="16" name="TextBox 15">
            <a:extLst>
              <a:ext uri="{FF2B5EF4-FFF2-40B4-BE49-F238E27FC236}">
                <a16:creationId xmlns:a16="http://schemas.microsoft.com/office/drawing/2014/main" id="{0C983054-D3DF-234C-B7E3-B225C2534D9E}"/>
              </a:ext>
            </a:extLst>
          </p:cNvPr>
          <p:cNvSpPr txBox="1"/>
          <p:nvPr/>
        </p:nvSpPr>
        <p:spPr>
          <a:xfrm rot="17904242">
            <a:off x="-23567" y="4189010"/>
            <a:ext cx="1233488" cy="369332"/>
          </a:xfrm>
          <a:prstGeom prst="rect">
            <a:avLst/>
          </a:prstGeom>
          <a:noFill/>
        </p:spPr>
        <p:txBody>
          <a:bodyPr wrap="square" rtlCol="0">
            <a:spAutoFit/>
          </a:bodyPr>
          <a:lstStyle/>
          <a:p>
            <a:r>
              <a:rPr lang="en-US" dirty="0" err="1">
                <a:hlinkClick r:id="rId15" action="ppaction://hlinksldjump">
                  <a:extLst>
                    <a:ext uri="{A12FA001-AC4F-418D-AE19-62706E023703}">
                      <ahyp:hlinkClr xmlns:ahyp="http://schemas.microsoft.com/office/drawing/2018/hyperlinkcolor" val="tx"/>
                    </a:ext>
                  </a:extLst>
                </a:hlinkClick>
              </a:rPr>
              <a:t>Shikamaru</a:t>
            </a:r>
            <a:endParaRPr lang="en-US" dirty="0"/>
          </a:p>
        </p:txBody>
      </p:sp>
      <p:sp>
        <p:nvSpPr>
          <p:cNvPr id="17" name="TextBox 16">
            <a:extLst>
              <a:ext uri="{FF2B5EF4-FFF2-40B4-BE49-F238E27FC236}">
                <a16:creationId xmlns:a16="http://schemas.microsoft.com/office/drawing/2014/main" id="{55387A15-7F1F-A649-B92E-8126DF5E86C4}"/>
              </a:ext>
            </a:extLst>
          </p:cNvPr>
          <p:cNvSpPr txBox="1"/>
          <p:nvPr/>
        </p:nvSpPr>
        <p:spPr>
          <a:xfrm>
            <a:off x="1889025" y="3866920"/>
            <a:ext cx="1028700" cy="369332"/>
          </a:xfrm>
          <a:prstGeom prst="rect">
            <a:avLst/>
          </a:prstGeom>
          <a:noFill/>
        </p:spPr>
        <p:txBody>
          <a:bodyPr wrap="square" rtlCol="0">
            <a:spAutoFit/>
          </a:bodyPr>
          <a:lstStyle/>
          <a:p>
            <a:r>
              <a:rPr lang="en-US" dirty="0" err="1">
                <a:hlinkClick r:id="rId16" action="ppaction://hlinksldjump">
                  <a:extLst>
                    <a:ext uri="{A12FA001-AC4F-418D-AE19-62706E023703}">
                      <ahyp:hlinkClr xmlns:ahyp="http://schemas.microsoft.com/office/drawing/2018/hyperlinkcolor" val="tx"/>
                    </a:ext>
                  </a:extLst>
                </a:hlinkClick>
              </a:rPr>
              <a:t>Itachi</a:t>
            </a:r>
            <a:endParaRPr lang="en-US" dirty="0"/>
          </a:p>
        </p:txBody>
      </p:sp>
      <p:sp>
        <p:nvSpPr>
          <p:cNvPr id="18" name="TextBox 17">
            <a:extLst>
              <a:ext uri="{FF2B5EF4-FFF2-40B4-BE49-F238E27FC236}">
                <a16:creationId xmlns:a16="http://schemas.microsoft.com/office/drawing/2014/main" id="{FC77D82E-3ED6-614E-9723-D958B66C0934}"/>
              </a:ext>
            </a:extLst>
          </p:cNvPr>
          <p:cNvSpPr txBox="1"/>
          <p:nvPr/>
        </p:nvSpPr>
        <p:spPr>
          <a:xfrm>
            <a:off x="1952626" y="4703407"/>
            <a:ext cx="1028700" cy="369332"/>
          </a:xfrm>
          <a:prstGeom prst="rect">
            <a:avLst/>
          </a:prstGeom>
          <a:noFill/>
        </p:spPr>
        <p:txBody>
          <a:bodyPr wrap="square" rtlCol="0">
            <a:spAutoFit/>
          </a:bodyPr>
          <a:lstStyle/>
          <a:p>
            <a:r>
              <a:rPr lang="en-US" dirty="0">
                <a:hlinkClick r:id="rId17" action="ppaction://hlinksldjump">
                  <a:extLst>
                    <a:ext uri="{A12FA001-AC4F-418D-AE19-62706E023703}">
                      <ahyp:hlinkClr xmlns:ahyp="http://schemas.microsoft.com/office/drawing/2018/hyperlinkcolor" val="tx"/>
                    </a:ext>
                  </a:extLst>
                </a:hlinkClick>
              </a:rPr>
              <a:t>Nagato</a:t>
            </a:r>
            <a:endParaRPr lang="en-US" dirty="0"/>
          </a:p>
        </p:txBody>
      </p:sp>
      <p:sp>
        <p:nvSpPr>
          <p:cNvPr id="19" name="TextBox 18">
            <a:extLst>
              <a:ext uri="{FF2B5EF4-FFF2-40B4-BE49-F238E27FC236}">
                <a16:creationId xmlns:a16="http://schemas.microsoft.com/office/drawing/2014/main" id="{7DB7412B-BB28-0543-BC4C-9313924E8EBC}"/>
              </a:ext>
            </a:extLst>
          </p:cNvPr>
          <p:cNvSpPr txBox="1"/>
          <p:nvPr/>
        </p:nvSpPr>
        <p:spPr>
          <a:xfrm>
            <a:off x="5043485" y="5222808"/>
            <a:ext cx="1028700" cy="369332"/>
          </a:xfrm>
          <a:prstGeom prst="rect">
            <a:avLst/>
          </a:prstGeom>
          <a:noFill/>
        </p:spPr>
        <p:txBody>
          <a:bodyPr wrap="square" rtlCol="0">
            <a:spAutoFit/>
          </a:bodyPr>
          <a:lstStyle/>
          <a:p>
            <a:r>
              <a:rPr lang="en-US" dirty="0" err="1">
                <a:hlinkClick r:id="rId18" action="ppaction://hlinksldjump">
                  <a:extLst>
                    <a:ext uri="{A12FA001-AC4F-418D-AE19-62706E023703}">
                      <ahyp:hlinkClr xmlns:ahyp="http://schemas.microsoft.com/office/drawing/2018/hyperlinkcolor" val="tx"/>
                    </a:ext>
                  </a:extLst>
                </a:hlinkClick>
              </a:rPr>
              <a:t>Obito</a:t>
            </a:r>
            <a:endParaRPr lang="en-US" dirty="0"/>
          </a:p>
        </p:txBody>
      </p:sp>
      <p:sp>
        <p:nvSpPr>
          <p:cNvPr id="20" name="TextBox 19">
            <a:extLst>
              <a:ext uri="{FF2B5EF4-FFF2-40B4-BE49-F238E27FC236}">
                <a16:creationId xmlns:a16="http://schemas.microsoft.com/office/drawing/2014/main" id="{91548929-BF1D-6244-B24A-936CAAC92929}"/>
              </a:ext>
            </a:extLst>
          </p:cNvPr>
          <p:cNvSpPr txBox="1"/>
          <p:nvPr/>
        </p:nvSpPr>
        <p:spPr>
          <a:xfrm>
            <a:off x="8558212" y="2724273"/>
            <a:ext cx="1028700" cy="369332"/>
          </a:xfrm>
          <a:prstGeom prst="rect">
            <a:avLst/>
          </a:prstGeom>
          <a:noFill/>
        </p:spPr>
        <p:txBody>
          <a:bodyPr wrap="square" rtlCol="0">
            <a:spAutoFit/>
          </a:bodyPr>
          <a:lstStyle/>
          <a:p>
            <a:r>
              <a:rPr lang="en-US" dirty="0" err="1">
                <a:hlinkClick r:id="rId19" action="ppaction://hlinksldjump">
                  <a:extLst>
                    <a:ext uri="{A12FA001-AC4F-418D-AE19-62706E023703}">
                      <ahyp:hlinkClr xmlns:ahyp="http://schemas.microsoft.com/office/drawing/2018/hyperlinkcolor" val="tx"/>
                    </a:ext>
                  </a:extLst>
                </a:hlinkClick>
              </a:rPr>
              <a:t>Madara</a:t>
            </a:r>
            <a:endParaRPr lang="en-US" dirty="0"/>
          </a:p>
        </p:txBody>
      </p:sp>
      <p:sp>
        <p:nvSpPr>
          <p:cNvPr id="21" name="TextBox 20">
            <a:extLst>
              <a:ext uri="{FF2B5EF4-FFF2-40B4-BE49-F238E27FC236}">
                <a16:creationId xmlns:a16="http://schemas.microsoft.com/office/drawing/2014/main" id="{31593C0F-77BE-3347-8D68-168289BD0F68}"/>
              </a:ext>
            </a:extLst>
          </p:cNvPr>
          <p:cNvSpPr txBox="1"/>
          <p:nvPr/>
        </p:nvSpPr>
        <p:spPr>
          <a:xfrm rot="19815055">
            <a:off x="9363076" y="2256352"/>
            <a:ext cx="1028700" cy="369332"/>
          </a:xfrm>
          <a:prstGeom prst="rect">
            <a:avLst/>
          </a:prstGeom>
          <a:noFill/>
        </p:spPr>
        <p:txBody>
          <a:bodyPr wrap="square" rtlCol="0">
            <a:spAutoFit/>
          </a:bodyPr>
          <a:lstStyle/>
          <a:p>
            <a:r>
              <a:rPr lang="en-US" dirty="0">
                <a:hlinkClick r:id="rId20" action="ppaction://hlinksldjump">
                  <a:extLst>
                    <a:ext uri="{A12FA001-AC4F-418D-AE19-62706E023703}">
                      <ahyp:hlinkClr xmlns:ahyp="http://schemas.microsoft.com/office/drawing/2018/hyperlinkcolor" val="tx"/>
                    </a:ext>
                  </a:extLst>
                </a:hlinkClick>
              </a:rPr>
              <a:t>Kabuto</a:t>
            </a:r>
            <a:endParaRPr lang="en-US" dirty="0"/>
          </a:p>
        </p:txBody>
      </p:sp>
      <p:sp>
        <p:nvSpPr>
          <p:cNvPr id="22" name="TextBox 21">
            <a:extLst>
              <a:ext uri="{FF2B5EF4-FFF2-40B4-BE49-F238E27FC236}">
                <a16:creationId xmlns:a16="http://schemas.microsoft.com/office/drawing/2014/main" id="{C1C7F6E1-2F01-804A-AC23-B6887C5C47FA}"/>
              </a:ext>
            </a:extLst>
          </p:cNvPr>
          <p:cNvSpPr txBox="1"/>
          <p:nvPr/>
        </p:nvSpPr>
        <p:spPr>
          <a:xfrm>
            <a:off x="646525" y="2159407"/>
            <a:ext cx="1028700" cy="369332"/>
          </a:xfrm>
          <a:prstGeom prst="rect">
            <a:avLst/>
          </a:prstGeom>
          <a:noFill/>
        </p:spPr>
        <p:txBody>
          <a:bodyPr wrap="square" rtlCol="0">
            <a:spAutoFit/>
          </a:bodyPr>
          <a:lstStyle/>
          <a:p>
            <a:r>
              <a:rPr lang="en-US" dirty="0" err="1">
                <a:hlinkClick r:id="rId21" action="ppaction://hlinksldjump">
                  <a:extLst>
                    <a:ext uri="{A12FA001-AC4F-418D-AE19-62706E023703}">
                      <ahyp:hlinkClr xmlns:ahyp="http://schemas.microsoft.com/office/drawing/2018/hyperlinkcolor" val="tx"/>
                    </a:ext>
                  </a:extLst>
                </a:hlinkClick>
              </a:rPr>
              <a:t>Tenten</a:t>
            </a:r>
            <a:endParaRPr lang="en-US" dirty="0"/>
          </a:p>
        </p:txBody>
      </p:sp>
      <p:sp>
        <p:nvSpPr>
          <p:cNvPr id="23" name="TextBox 22">
            <a:extLst>
              <a:ext uri="{FF2B5EF4-FFF2-40B4-BE49-F238E27FC236}">
                <a16:creationId xmlns:a16="http://schemas.microsoft.com/office/drawing/2014/main" id="{638FF07B-6C4B-6D47-B3A9-0DDBC0BDCD1A}"/>
              </a:ext>
            </a:extLst>
          </p:cNvPr>
          <p:cNvSpPr txBox="1"/>
          <p:nvPr/>
        </p:nvSpPr>
        <p:spPr>
          <a:xfrm>
            <a:off x="912018" y="3612579"/>
            <a:ext cx="1028700" cy="369332"/>
          </a:xfrm>
          <a:prstGeom prst="rect">
            <a:avLst/>
          </a:prstGeom>
          <a:noFill/>
        </p:spPr>
        <p:txBody>
          <a:bodyPr wrap="square" rtlCol="0">
            <a:spAutoFit/>
          </a:bodyPr>
          <a:lstStyle/>
          <a:p>
            <a:r>
              <a:rPr lang="en-US" dirty="0" err="1">
                <a:hlinkClick r:id="rId22" action="ppaction://hlinksldjump">
                  <a:extLst>
                    <a:ext uri="{A12FA001-AC4F-418D-AE19-62706E023703}">
                      <ahyp:hlinkClr xmlns:ahyp="http://schemas.microsoft.com/office/drawing/2018/hyperlinkcolor" val="tx"/>
                    </a:ext>
                  </a:extLst>
                </a:hlinkClick>
              </a:rPr>
              <a:t>Ausma</a:t>
            </a:r>
            <a:endParaRPr lang="en-US" dirty="0"/>
          </a:p>
        </p:txBody>
      </p:sp>
      <p:sp>
        <p:nvSpPr>
          <p:cNvPr id="24" name="TextBox 23">
            <a:extLst>
              <a:ext uri="{FF2B5EF4-FFF2-40B4-BE49-F238E27FC236}">
                <a16:creationId xmlns:a16="http://schemas.microsoft.com/office/drawing/2014/main" id="{9BC2942E-C9FA-5F4F-A929-6B7D5FE8EE8B}"/>
              </a:ext>
            </a:extLst>
          </p:cNvPr>
          <p:cNvSpPr txBox="1"/>
          <p:nvPr/>
        </p:nvSpPr>
        <p:spPr>
          <a:xfrm rot="2311543">
            <a:off x="2625999" y="3856179"/>
            <a:ext cx="1028700" cy="369332"/>
          </a:xfrm>
          <a:prstGeom prst="rect">
            <a:avLst/>
          </a:prstGeom>
          <a:noFill/>
        </p:spPr>
        <p:txBody>
          <a:bodyPr wrap="square" rtlCol="0">
            <a:spAutoFit/>
          </a:bodyPr>
          <a:lstStyle/>
          <a:p>
            <a:r>
              <a:rPr lang="en-US" dirty="0" err="1">
                <a:hlinkClick r:id="rId23" action="ppaction://hlinksldjump">
                  <a:extLst>
                    <a:ext uri="{A12FA001-AC4F-418D-AE19-62706E023703}">
                      <ahyp:hlinkClr xmlns:ahyp="http://schemas.microsoft.com/office/drawing/2018/hyperlinkcolor" val="tx"/>
                    </a:ext>
                  </a:extLst>
                </a:hlinkClick>
              </a:rPr>
              <a:t>Shisui</a:t>
            </a:r>
            <a:endParaRPr lang="en-US" dirty="0"/>
          </a:p>
        </p:txBody>
      </p:sp>
      <p:sp>
        <p:nvSpPr>
          <p:cNvPr id="25" name="TextBox 24">
            <a:extLst>
              <a:ext uri="{FF2B5EF4-FFF2-40B4-BE49-F238E27FC236}">
                <a16:creationId xmlns:a16="http://schemas.microsoft.com/office/drawing/2014/main" id="{91B0E2E2-245F-4A4E-A962-BE4EAC1428B7}"/>
              </a:ext>
            </a:extLst>
          </p:cNvPr>
          <p:cNvSpPr txBox="1"/>
          <p:nvPr/>
        </p:nvSpPr>
        <p:spPr>
          <a:xfrm rot="2258906">
            <a:off x="3176067" y="4983780"/>
            <a:ext cx="1028700" cy="369332"/>
          </a:xfrm>
          <a:prstGeom prst="rect">
            <a:avLst/>
          </a:prstGeom>
          <a:noFill/>
        </p:spPr>
        <p:txBody>
          <a:bodyPr wrap="square" rtlCol="0">
            <a:spAutoFit/>
          </a:bodyPr>
          <a:lstStyle/>
          <a:p>
            <a:r>
              <a:rPr lang="en-US" dirty="0">
                <a:hlinkClick r:id="rId24" action="ppaction://hlinksldjump">
                  <a:extLst>
                    <a:ext uri="{A12FA001-AC4F-418D-AE19-62706E023703}">
                      <ahyp:hlinkClr xmlns:ahyp="http://schemas.microsoft.com/office/drawing/2018/hyperlinkcolor" val="tx"/>
                    </a:ext>
                  </a:extLst>
                </a:hlinkClick>
              </a:rPr>
              <a:t>Konan</a:t>
            </a:r>
            <a:endParaRPr lang="en-US" dirty="0"/>
          </a:p>
        </p:txBody>
      </p:sp>
      <p:sp>
        <p:nvSpPr>
          <p:cNvPr id="26" name="TextBox 25">
            <a:extLst>
              <a:ext uri="{FF2B5EF4-FFF2-40B4-BE49-F238E27FC236}">
                <a16:creationId xmlns:a16="http://schemas.microsoft.com/office/drawing/2014/main" id="{BB1ED9F4-3A2A-3B48-97FA-DCA16994AB62}"/>
              </a:ext>
            </a:extLst>
          </p:cNvPr>
          <p:cNvSpPr txBox="1"/>
          <p:nvPr/>
        </p:nvSpPr>
        <p:spPr>
          <a:xfrm>
            <a:off x="8759925" y="3509021"/>
            <a:ext cx="1028700" cy="369332"/>
          </a:xfrm>
          <a:prstGeom prst="rect">
            <a:avLst/>
          </a:prstGeom>
          <a:noFill/>
        </p:spPr>
        <p:txBody>
          <a:bodyPr wrap="square" rtlCol="0">
            <a:spAutoFit/>
          </a:bodyPr>
          <a:lstStyle/>
          <a:p>
            <a:r>
              <a:rPr lang="en-US" dirty="0" err="1">
                <a:hlinkClick r:id="rId25" action="ppaction://hlinksldjump">
                  <a:extLst>
                    <a:ext uri="{A12FA001-AC4F-418D-AE19-62706E023703}">
                      <ahyp:hlinkClr xmlns:ahyp="http://schemas.microsoft.com/office/drawing/2018/hyperlinkcolor" val="tx"/>
                    </a:ext>
                  </a:extLst>
                </a:hlinkClick>
              </a:rPr>
              <a:t>Zetsu</a:t>
            </a:r>
            <a:endParaRPr lang="en-US" dirty="0"/>
          </a:p>
        </p:txBody>
      </p:sp>
      <p:sp>
        <p:nvSpPr>
          <p:cNvPr id="27" name="TextBox 26">
            <a:extLst>
              <a:ext uri="{FF2B5EF4-FFF2-40B4-BE49-F238E27FC236}">
                <a16:creationId xmlns:a16="http://schemas.microsoft.com/office/drawing/2014/main" id="{3D2BDF2D-A156-734F-B7ED-A5EFB806CE4B}"/>
              </a:ext>
            </a:extLst>
          </p:cNvPr>
          <p:cNvSpPr txBox="1"/>
          <p:nvPr/>
        </p:nvSpPr>
        <p:spPr>
          <a:xfrm>
            <a:off x="9386920" y="3139689"/>
            <a:ext cx="1028700" cy="369332"/>
          </a:xfrm>
          <a:prstGeom prst="rect">
            <a:avLst/>
          </a:prstGeom>
          <a:noFill/>
        </p:spPr>
        <p:txBody>
          <a:bodyPr wrap="square" rtlCol="0">
            <a:spAutoFit/>
          </a:bodyPr>
          <a:lstStyle/>
          <a:p>
            <a:r>
              <a:rPr lang="en-US" dirty="0" err="1">
                <a:hlinkClick r:id="rId26" action="ppaction://hlinksldjump">
                  <a:extLst>
                    <a:ext uri="{A12FA001-AC4F-418D-AE19-62706E023703}">
                      <ahyp:hlinkClr xmlns:ahyp="http://schemas.microsoft.com/office/drawing/2018/hyperlinkcolor" val="tx"/>
                    </a:ext>
                  </a:extLst>
                </a:hlinkClick>
              </a:rPr>
              <a:t>Kakuzu</a:t>
            </a:r>
            <a:endParaRPr lang="en-US" dirty="0"/>
          </a:p>
        </p:txBody>
      </p:sp>
      <p:sp>
        <p:nvSpPr>
          <p:cNvPr id="28" name="TextBox 27">
            <a:extLst>
              <a:ext uri="{FF2B5EF4-FFF2-40B4-BE49-F238E27FC236}">
                <a16:creationId xmlns:a16="http://schemas.microsoft.com/office/drawing/2014/main" id="{EB8BD625-62F3-B849-AA93-42F31A10FA92}"/>
              </a:ext>
            </a:extLst>
          </p:cNvPr>
          <p:cNvSpPr txBox="1"/>
          <p:nvPr/>
        </p:nvSpPr>
        <p:spPr>
          <a:xfrm>
            <a:off x="10115550" y="3901935"/>
            <a:ext cx="1028700" cy="369332"/>
          </a:xfrm>
          <a:prstGeom prst="rect">
            <a:avLst/>
          </a:prstGeom>
          <a:noFill/>
        </p:spPr>
        <p:txBody>
          <a:bodyPr wrap="square" rtlCol="0">
            <a:spAutoFit/>
          </a:bodyPr>
          <a:lstStyle/>
          <a:p>
            <a:r>
              <a:rPr lang="en-US" dirty="0">
                <a:hlinkClick r:id="rId27" action="ppaction://hlinksldjump">
                  <a:extLst>
                    <a:ext uri="{A12FA001-AC4F-418D-AE19-62706E023703}">
                      <ahyp:hlinkClr xmlns:ahyp="http://schemas.microsoft.com/office/drawing/2018/hyperlinkcolor" val="tx"/>
                    </a:ext>
                  </a:extLst>
                </a:hlinkClick>
              </a:rPr>
              <a:t>Kisame</a:t>
            </a:r>
            <a:endParaRPr lang="en-US" dirty="0"/>
          </a:p>
        </p:txBody>
      </p:sp>
      <p:sp>
        <p:nvSpPr>
          <p:cNvPr id="29" name="TextBox 28">
            <a:extLst>
              <a:ext uri="{FF2B5EF4-FFF2-40B4-BE49-F238E27FC236}">
                <a16:creationId xmlns:a16="http://schemas.microsoft.com/office/drawing/2014/main" id="{E7BFFF86-6C08-AE46-A3BD-1B0AA37833F8}"/>
              </a:ext>
            </a:extLst>
          </p:cNvPr>
          <p:cNvSpPr txBox="1"/>
          <p:nvPr/>
        </p:nvSpPr>
        <p:spPr>
          <a:xfrm rot="3004986">
            <a:off x="11363441" y="2477671"/>
            <a:ext cx="953638" cy="369332"/>
          </a:xfrm>
          <a:prstGeom prst="rect">
            <a:avLst/>
          </a:prstGeom>
          <a:noFill/>
        </p:spPr>
        <p:txBody>
          <a:bodyPr wrap="square" rtlCol="0">
            <a:spAutoFit/>
          </a:bodyPr>
          <a:lstStyle/>
          <a:p>
            <a:r>
              <a:rPr lang="en-US" dirty="0" err="1">
                <a:hlinkClick r:id="rId28" action="ppaction://hlinksldjump">
                  <a:extLst>
                    <a:ext uri="{A12FA001-AC4F-418D-AE19-62706E023703}">
                      <ahyp:hlinkClr xmlns:ahyp="http://schemas.microsoft.com/office/drawing/2018/hyperlinkcolor" val="tx"/>
                    </a:ext>
                  </a:extLst>
                </a:hlinkClick>
              </a:rPr>
              <a:t>Hidan</a:t>
            </a:r>
            <a:endParaRPr lang="en-US" dirty="0"/>
          </a:p>
        </p:txBody>
      </p:sp>
      <p:sp>
        <p:nvSpPr>
          <p:cNvPr id="30" name="TextBox 29">
            <a:extLst>
              <a:ext uri="{FF2B5EF4-FFF2-40B4-BE49-F238E27FC236}">
                <a16:creationId xmlns:a16="http://schemas.microsoft.com/office/drawing/2014/main" id="{21B7A52D-3635-8B49-B077-4C51D007AF33}"/>
              </a:ext>
            </a:extLst>
          </p:cNvPr>
          <p:cNvSpPr txBox="1"/>
          <p:nvPr/>
        </p:nvSpPr>
        <p:spPr>
          <a:xfrm>
            <a:off x="10682972" y="3059668"/>
            <a:ext cx="1028700" cy="369332"/>
          </a:xfrm>
          <a:prstGeom prst="rect">
            <a:avLst/>
          </a:prstGeom>
          <a:noFill/>
        </p:spPr>
        <p:txBody>
          <a:bodyPr wrap="square" rtlCol="0">
            <a:spAutoFit/>
          </a:bodyPr>
          <a:lstStyle/>
          <a:p>
            <a:r>
              <a:rPr lang="en-US" dirty="0" err="1">
                <a:hlinkClick r:id="rId29" action="ppaction://hlinksldjump">
                  <a:extLst>
                    <a:ext uri="{A12FA001-AC4F-418D-AE19-62706E023703}">
                      <ahyp:hlinkClr xmlns:ahyp="http://schemas.microsoft.com/office/drawing/2018/hyperlinkcolor" val="tx"/>
                    </a:ext>
                  </a:extLst>
                </a:hlinkClick>
              </a:rPr>
              <a:t>Danzo</a:t>
            </a:r>
            <a:endParaRPr lang="en-US" dirty="0"/>
          </a:p>
        </p:txBody>
      </p:sp>
      <p:sp>
        <p:nvSpPr>
          <p:cNvPr id="31" name="TextBox 30">
            <a:extLst>
              <a:ext uri="{FF2B5EF4-FFF2-40B4-BE49-F238E27FC236}">
                <a16:creationId xmlns:a16="http://schemas.microsoft.com/office/drawing/2014/main" id="{114F1BF5-032A-1147-A6A9-97EF31859672}"/>
              </a:ext>
            </a:extLst>
          </p:cNvPr>
          <p:cNvSpPr txBox="1"/>
          <p:nvPr/>
        </p:nvSpPr>
        <p:spPr>
          <a:xfrm>
            <a:off x="8558212" y="4496789"/>
            <a:ext cx="1028700" cy="369332"/>
          </a:xfrm>
          <a:prstGeom prst="rect">
            <a:avLst/>
          </a:prstGeom>
          <a:noFill/>
        </p:spPr>
        <p:txBody>
          <a:bodyPr wrap="square" rtlCol="0">
            <a:spAutoFit/>
          </a:bodyPr>
          <a:lstStyle/>
          <a:p>
            <a:r>
              <a:rPr lang="en-US" dirty="0">
                <a:hlinkClick r:id="rId30" action="ppaction://hlinksldjump">
                  <a:extLst>
                    <a:ext uri="{A12FA001-AC4F-418D-AE19-62706E023703}">
                      <ahyp:hlinkClr xmlns:ahyp="http://schemas.microsoft.com/office/drawing/2018/hyperlinkcolor" val="tx"/>
                    </a:ext>
                  </a:extLst>
                </a:hlinkClick>
              </a:rPr>
              <a:t>Jugo</a:t>
            </a:r>
            <a:endParaRPr lang="en-US" dirty="0"/>
          </a:p>
        </p:txBody>
      </p:sp>
      <p:sp>
        <p:nvSpPr>
          <p:cNvPr id="32" name="TextBox 31">
            <a:extLst>
              <a:ext uri="{FF2B5EF4-FFF2-40B4-BE49-F238E27FC236}">
                <a16:creationId xmlns:a16="http://schemas.microsoft.com/office/drawing/2014/main" id="{3FEB2D4B-3046-A44E-8A95-8C1C6885BD30}"/>
              </a:ext>
            </a:extLst>
          </p:cNvPr>
          <p:cNvSpPr txBox="1"/>
          <p:nvPr/>
        </p:nvSpPr>
        <p:spPr>
          <a:xfrm>
            <a:off x="9067783" y="4819351"/>
            <a:ext cx="1028700" cy="369332"/>
          </a:xfrm>
          <a:prstGeom prst="rect">
            <a:avLst/>
          </a:prstGeom>
          <a:noFill/>
        </p:spPr>
        <p:txBody>
          <a:bodyPr wrap="square" rtlCol="0">
            <a:spAutoFit/>
          </a:bodyPr>
          <a:lstStyle/>
          <a:p>
            <a:r>
              <a:rPr lang="en-US" dirty="0">
                <a:hlinkClick r:id="rId31" action="ppaction://hlinksldjump">
                  <a:extLst>
                    <a:ext uri="{A12FA001-AC4F-418D-AE19-62706E023703}">
                      <ahyp:hlinkClr xmlns:ahyp="http://schemas.microsoft.com/office/drawing/2018/hyperlinkcolor" val="tx"/>
                    </a:ext>
                  </a:extLst>
                </a:hlinkClick>
              </a:rPr>
              <a:t>Karin</a:t>
            </a:r>
            <a:endParaRPr lang="en-US" dirty="0"/>
          </a:p>
        </p:txBody>
      </p:sp>
      <p:sp>
        <p:nvSpPr>
          <p:cNvPr id="33" name="TextBox 32">
            <a:extLst>
              <a:ext uri="{FF2B5EF4-FFF2-40B4-BE49-F238E27FC236}">
                <a16:creationId xmlns:a16="http://schemas.microsoft.com/office/drawing/2014/main" id="{36E971F0-BC8D-7F4F-95D9-8995F1C2E617}"/>
              </a:ext>
            </a:extLst>
          </p:cNvPr>
          <p:cNvSpPr txBox="1"/>
          <p:nvPr/>
        </p:nvSpPr>
        <p:spPr>
          <a:xfrm>
            <a:off x="8048614" y="2017963"/>
            <a:ext cx="1028700" cy="369332"/>
          </a:xfrm>
          <a:prstGeom prst="rect">
            <a:avLst/>
          </a:prstGeom>
          <a:noFill/>
        </p:spPr>
        <p:txBody>
          <a:bodyPr wrap="square" rtlCol="0">
            <a:spAutoFit/>
          </a:bodyPr>
          <a:lstStyle/>
          <a:p>
            <a:r>
              <a:rPr lang="en-US" dirty="0">
                <a:hlinkClick r:id="rId32" action="ppaction://hlinksldjump">
                  <a:extLst>
                    <a:ext uri="{A12FA001-AC4F-418D-AE19-62706E023703}">
                      <ahyp:hlinkClr xmlns:ahyp="http://schemas.microsoft.com/office/drawing/2018/hyperlinkcolor" val="tx"/>
                    </a:ext>
                  </a:extLst>
                </a:hlinkClick>
              </a:rPr>
              <a:t>Tobi</a:t>
            </a:r>
            <a:endParaRPr lang="en-US" dirty="0"/>
          </a:p>
        </p:txBody>
      </p:sp>
      <p:sp>
        <p:nvSpPr>
          <p:cNvPr id="34" name="TextBox 33">
            <a:extLst>
              <a:ext uri="{FF2B5EF4-FFF2-40B4-BE49-F238E27FC236}">
                <a16:creationId xmlns:a16="http://schemas.microsoft.com/office/drawing/2014/main" id="{6511711F-DC49-8F4E-A4CE-7B4E90719DF8}"/>
              </a:ext>
            </a:extLst>
          </p:cNvPr>
          <p:cNvSpPr txBox="1"/>
          <p:nvPr/>
        </p:nvSpPr>
        <p:spPr>
          <a:xfrm>
            <a:off x="10677504" y="2344073"/>
            <a:ext cx="1028700" cy="369332"/>
          </a:xfrm>
          <a:prstGeom prst="rect">
            <a:avLst/>
          </a:prstGeom>
          <a:noFill/>
        </p:spPr>
        <p:txBody>
          <a:bodyPr wrap="square" rtlCol="0">
            <a:spAutoFit/>
          </a:bodyPr>
          <a:lstStyle/>
          <a:p>
            <a:r>
              <a:rPr lang="en-US" dirty="0" err="1">
                <a:hlinkClick r:id="rId33" action="ppaction://hlinksldjump">
                  <a:extLst>
                    <a:ext uri="{A12FA001-AC4F-418D-AE19-62706E023703}">
                      <ahyp:hlinkClr xmlns:ahyp="http://schemas.microsoft.com/office/drawing/2018/hyperlinkcolor" val="tx"/>
                    </a:ext>
                  </a:extLst>
                </a:hlinkClick>
              </a:rPr>
              <a:t>Sasori</a:t>
            </a:r>
            <a:endParaRPr lang="en-US" dirty="0"/>
          </a:p>
        </p:txBody>
      </p:sp>
      <p:sp>
        <p:nvSpPr>
          <p:cNvPr id="35" name="TextBox 34">
            <a:extLst>
              <a:ext uri="{FF2B5EF4-FFF2-40B4-BE49-F238E27FC236}">
                <a16:creationId xmlns:a16="http://schemas.microsoft.com/office/drawing/2014/main" id="{42B7AC1B-545D-934E-8C88-6EC3630AA7E2}"/>
              </a:ext>
            </a:extLst>
          </p:cNvPr>
          <p:cNvSpPr txBox="1"/>
          <p:nvPr/>
        </p:nvSpPr>
        <p:spPr>
          <a:xfrm>
            <a:off x="9648804" y="1471469"/>
            <a:ext cx="1028700" cy="369332"/>
          </a:xfrm>
          <a:prstGeom prst="rect">
            <a:avLst/>
          </a:prstGeom>
          <a:noFill/>
        </p:spPr>
        <p:txBody>
          <a:bodyPr wrap="square" rtlCol="0">
            <a:spAutoFit/>
          </a:bodyPr>
          <a:lstStyle/>
          <a:p>
            <a:r>
              <a:rPr lang="en-US" dirty="0" err="1">
                <a:hlinkClick r:id="rId34" action="ppaction://hlinksldjump">
                  <a:extLst>
                    <a:ext uri="{A12FA001-AC4F-418D-AE19-62706E023703}">
                      <ahyp:hlinkClr xmlns:ahyp="http://schemas.microsoft.com/office/drawing/2018/hyperlinkcolor" val="tx"/>
                    </a:ext>
                  </a:extLst>
                </a:hlinkClick>
              </a:rPr>
              <a:t>Deidara</a:t>
            </a:r>
            <a:endParaRPr lang="en-US" dirty="0"/>
          </a:p>
        </p:txBody>
      </p:sp>
      <p:sp>
        <p:nvSpPr>
          <p:cNvPr id="36" name="TextBox 35">
            <a:extLst>
              <a:ext uri="{FF2B5EF4-FFF2-40B4-BE49-F238E27FC236}">
                <a16:creationId xmlns:a16="http://schemas.microsoft.com/office/drawing/2014/main" id="{55CCFFFA-B445-0846-A66D-46B40884BCCE}"/>
              </a:ext>
            </a:extLst>
          </p:cNvPr>
          <p:cNvSpPr txBox="1"/>
          <p:nvPr/>
        </p:nvSpPr>
        <p:spPr>
          <a:xfrm>
            <a:off x="11044207" y="1719881"/>
            <a:ext cx="1028700" cy="369332"/>
          </a:xfrm>
          <a:prstGeom prst="rect">
            <a:avLst/>
          </a:prstGeom>
          <a:noFill/>
        </p:spPr>
        <p:txBody>
          <a:bodyPr wrap="square" rtlCol="0">
            <a:spAutoFit/>
          </a:bodyPr>
          <a:lstStyle/>
          <a:p>
            <a:r>
              <a:rPr lang="en-US" dirty="0">
                <a:hlinkClick r:id="rId35" action="ppaction://hlinksldjump">
                  <a:extLst>
                    <a:ext uri="{A12FA001-AC4F-418D-AE19-62706E023703}">
                      <ahyp:hlinkClr xmlns:ahyp="http://schemas.microsoft.com/office/drawing/2018/hyperlinkcolor" val="tx"/>
                    </a:ext>
                  </a:extLst>
                </a:hlinkClick>
              </a:rPr>
              <a:t>Pain</a:t>
            </a:r>
            <a:endParaRPr lang="en-US" dirty="0"/>
          </a:p>
        </p:txBody>
      </p:sp>
      <p:sp>
        <p:nvSpPr>
          <p:cNvPr id="37" name="TextBox 36">
            <a:extLst>
              <a:ext uri="{FF2B5EF4-FFF2-40B4-BE49-F238E27FC236}">
                <a16:creationId xmlns:a16="http://schemas.microsoft.com/office/drawing/2014/main" id="{706A0427-04C6-5442-A32B-30F91016DFCE}"/>
              </a:ext>
            </a:extLst>
          </p:cNvPr>
          <p:cNvSpPr txBox="1"/>
          <p:nvPr/>
        </p:nvSpPr>
        <p:spPr>
          <a:xfrm rot="19261038">
            <a:off x="11257515" y="3667531"/>
            <a:ext cx="1028700" cy="369332"/>
          </a:xfrm>
          <a:prstGeom prst="rect">
            <a:avLst/>
          </a:prstGeom>
          <a:noFill/>
        </p:spPr>
        <p:txBody>
          <a:bodyPr wrap="square" rtlCol="0">
            <a:spAutoFit/>
          </a:bodyPr>
          <a:lstStyle/>
          <a:p>
            <a:r>
              <a:rPr lang="en-US" dirty="0" err="1">
                <a:hlinkClick r:id="rId36" action="ppaction://hlinksldjump">
                  <a:extLst>
                    <a:ext uri="{A12FA001-AC4F-418D-AE19-62706E023703}">
                      <ahyp:hlinkClr xmlns:ahyp="http://schemas.microsoft.com/office/drawing/2018/hyperlinkcolor" val="tx"/>
                    </a:ext>
                  </a:extLst>
                </a:hlinkClick>
              </a:rPr>
              <a:t>Kaguya</a:t>
            </a:r>
            <a:endParaRPr lang="en-US" dirty="0"/>
          </a:p>
        </p:txBody>
      </p:sp>
    </p:spTree>
    <p:extLst>
      <p:ext uri="{BB962C8B-B14F-4D97-AF65-F5344CB8AC3E}">
        <p14:creationId xmlns:p14="http://schemas.microsoft.com/office/powerpoint/2010/main" val="1494485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CC077-7603-A44E-BC7D-18606B0E17C4}"/>
              </a:ext>
            </a:extLst>
          </p:cNvPr>
          <p:cNvSpPr>
            <a:spLocks noGrp="1"/>
          </p:cNvSpPr>
          <p:nvPr>
            <p:ph type="title"/>
          </p:nvPr>
        </p:nvSpPr>
        <p:spPr/>
        <p:txBody>
          <a:bodyPr/>
          <a:lstStyle/>
          <a:p>
            <a:r>
              <a:rPr lang="en-US" dirty="0" err="1"/>
              <a:t>Kisame</a:t>
            </a:r>
            <a:endParaRPr lang="en-US" dirty="0"/>
          </a:p>
        </p:txBody>
      </p:sp>
      <p:pic>
        <p:nvPicPr>
          <p:cNvPr id="7" name="Content Placeholder 6" descr="A picture containing toy&#10;&#10;Description automatically generated">
            <a:extLst>
              <a:ext uri="{FF2B5EF4-FFF2-40B4-BE49-F238E27FC236}">
                <a16:creationId xmlns:a16="http://schemas.microsoft.com/office/drawing/2014/main" id="{1580BFB3-D356-CD42-B87D-9E3F1583F7BA}"/>
              </a:ext>
            </a:extLst>
          </p:cNvPr>
          <p:cNvPicPr>
            <a:picLocks noGrp="1" noChangeAspect="1"/>
          </p:cNvPicPr>
          <p:nvPr>
            <p:ph idx="1"/>
          </p:nvPr>
        </p:nvPicPr>
        <p:blipFill>
          <a:blip r:embed="rId2"/>
          <a:stretch>
            <a:fillRect/>
          </a:stretch>
        </p:blipFill>
        <p:spPr>
          <a:xfrm>
            <a:off x="5925701" y="422497"/>
            <a:ext cx="5183624" cy="6013005"/>
          </a:xfrm>
        </p:spPr>
      </p:pic>
      <p:sp>
        <p:nvSpPr>
          <p:cNvPr id="4" name="Text Placeholder 3">
            <a:extLst>
              <a:ext uri="{FF2B5EF4-FFF2-40B4-BE49-F238E27FC236}">
                <a16:creationId xmlns:a16="http://schemas.microsoft.com/office/drawing/2014/main" id="{2E4DE57D-5A73-B84F-A363-186C5455E59E}"/>
              </a:ext>
            </a:extLst>
          </p:cNvPr>
          <p:cNvSpPr>
            <a:spLocks noGrp="1"/>
          </p:cNvSpPr>
          <p:nvPr>
            <p:ph type="body" sz="half" idx="2"/>
          </p:nvPr>
        </p:nvSpPr>
        <p:spPr/>
        <p:txBody>
          <a:bodyPr/>
          <a:lstStyle/>
          <a:p>
            <a:r>
              <a:rPr lang="en-US" dirty="0"/>
              <a:t>Feared as the Monster of the Hidden Mist, was a shinobi of </a:t>
            </a:r>
            <a:r>
              <a:rPr lang="en-US" dirty="0" err="1"/>
              <a:t>Kirigakure's</a:t>
            </a:r>
            <a:r>
              <a:rPr lang="en-US" dirty="0"/>
              <a:t> </a:t>
            </a:r>
            <a:r>
              <a:rPr lang="en-US" dirty="0" err="1"/>
              <a:t>Hoshigaki</a:t>
            </a:r>
            <a:r>
              <a:rPr lang="en-US" dirty="0"/>
              <a:t> Clan. After joining the Seven Ninja Swordsmen of the Mist, he became a S-rank missing-</a:t>
            </a:r>
            <a:r>
              <a:rPr lang="en-US" dirty="0" err="1"/>
              <a:t>nin</a:t>
            </a:r>
            <a:r>
              <a:rPr lang="en-US" dirty="0"/>
              <a:t> and was partnered with </a:t>
            </a:r>
            <a:r>
              <a:rPr lang="en-US" dirty="0" err="1"/>
              <a:t>Itachi</a:t>
            </a:r>
            <a:r>
              <a:rPr lang="en-US" dirty="0"/>
              <a:t> Uchiha when the latter joined Akatsuki.</a:t>
            </a:r>
          </a:p>
          <a:p>
            <a:endParaRPr lang="en-US" dirty="0"/>
          </a:p>
        </p:txBody>
      </p:sp>
      <p:sp>
        <p:nvSpPr>
          <p:cNvPr id="5" name="TextBox 4">
            <a:extLst>
              <a:ext uri="{FF2B5EF4-FFF2-40B4-BE49-F238E27FC236}">
                <a16:creationId xmlns:a16="http://schemas.microsoft.com/office/drawing/2014/main" id="{578035B1-E07D-0C43-B465-0566CC6CC1D3}"/>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1152240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EFC3-0820-354E-AE02-5F57DA8BA78E}"/>
              </a:ext>
            </a:extLst>
          </p:cNvPr>
          <p:cNvSpPr>
            <a:spLocks noGrp="1"/>
          </p:cNvSpPr>
          <p:nvPr>
            <p:ph type="title"/>
          </p:nvPr>
        </p:nvSpPr>
        <p:spPr/>
        <p:txBody>
          <a:bodyPr/>
          <a:lstStyle/>
          <a:p>
            <a:r>
              <a:rPr lang="en-US" dirty="0" err="1"/>
              <a:t>Danzo</a:t>
            </a:r>
            <a:endParaRPr lang="en-US" dirty="0"/>
          </a:p>
        </p:txBody>
      </p:sp>
      <p:sp>
        <p:nvSpPr>
          <p:cNvPr id="4" name="Text Placeholder 3">
            <a:extLst>
              <a:ext uri="{FF2B5EF4-FFF2-40B4-BE49-F238E27FC236}">
                <a16:creationId xmlns:a16="http://schemas.microsoft.com/office/drawing/2014/main" id="{FFD88F8C-6370-9D4B-AF72-5E44B9E1D171}"/>
              </a:ext>
            </a:extLst>
          </p:cNvPr>
          <p:cNvSpPr>
            <a:spLocks noGrp="1"/>
          </p:cNvSpPr>
          <p:nvPr>
            <p:ph type="body" sz="half" idx="2"/>
          </p:nvPr>
        </p:nvSpPr>
        <p:spPr/>
        <p:txBody>
          <a:bodyPr/>
          <a:lstStyle/>
          <a:p>
            <a:r>
              <a:rPr lang="en-US" dirty="0"/>
              <a:t>An elder of </a:t>
            </a:r>
            <a:r>
              <a:rPr lang="en-US" dirty="0" err="1"/>
              <a:t>Konohagakure</a:t>
            </a:r>
            <a:r>
              <a:rPr lang="en-US" dirty="0"/>
              <a:t>. As the founder and leader of Root, </a:t>
            </a:r>
            <a:r>
              <a:rPr lang="en-US" dirty="0" err="1"/>
              <a:t>Danzō</a:t>
            </a:r>
            <a:r>
              <a:rPr lang="en-US" dirty="0"/>
              <a:t> gained notoriety as The Darkness of the Shinobi because of his frequent unsanctioned actions and his often-suspected (but rarely proven) undermining of specific Konoha personnel. Despite his decades of suspicious deeds, </a:t>
            </a:r>
            <a:r>
              <a:rPr lang="en-US" dirty="0" err="1"/>
              <a:t>Danzō</a:t>
            </a:r>
            <a:r>
              <a:rPr lang="en-US" dirty="0"/>
              <a:t> only ever acted in what he believed were the village's best interests. He was appointed the Sixth </a:t>
            </a:r>
            <a:r>
              <a:rPr lang="en-US" dirty="0" err="1"/>
              <a:t>Hokage</a:t>
            </a:r>
            <a:r>
              <a:rPr lang="en-US" dirty="0"/>
              <a:t> Candidate.</a:t>
            </a:r>
          </a:p>
          <a:p>
            <a:endParaRPr lang="en-US" dirty="0"/>
          </a:p>
        </p:txBody>
      </p:sp>
      <p:sp>
        <p:nvSpPr>
          <p:cNvPr id="5" name="TextBox 4">
            <a:extLst>
              <a:ext uri="{FF2B5EF4-FFF2-40B4-BE49-F238E27FC236}">
                <a16:creationId xmlns:a16="http://schemas.microsoft.com/office/drawing/2014/main" id="{157BDC15-A1C0-9441-A70A-6C18EED14C02}"/>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holding, player&#10;&#10;Description automatically generated">
            <a:extLst>
              <a:ext uri="{FF2B5EF4-FFF2-40B4-BE49-F238E27FC236}">
                <a16:creationId xmlns:a16="http://schemas.microsoft.com/office/drawing/2014/main" id="{864A7B92-4A0B-4B44-89E6-5C7C4F1572D3}"/>
              </a:ext>
            </a:extLst>
          </p:cNvPr>
          <p:cNvPicPr>
            <a:picLocks noGrp="1" noChangeAspect="1"/>
          </p:cNvPicPr>
          <p:nvPr>
            <p:ph idx="1"/>
          </p:nvPr>
        </p:nvPicPr>
        <p:blipFill>
          <a:blip r:embed="rId3"/>
          <a:stretch>
            <a:fillRect/>
          </a:stretch>
        </p:blipFill>
        <p:spPr>
          <a:xfrm>
            <a:off x="6096000" y="-158853"/>
            <a:ext cx="4836881" cy="6719991"/>
          </a:xfrm>
        </p:spPr>
      </p:pic>
    </p:spTree>
    <p:extLst>
      <p:ext uri="{BB962C8B-B14F-4D97-AF65-F5344CB8AC3E}">
        <p14:creationId xmlns:p14="http://schemas.microsoft.com/office/powerpoint/2010/main" val="194106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4584-B5E0-9E45-B813-C291AF66E352}"/>
              </a:ext>
            </a:extLst>
          </p:cNvPr>
          <p:cNvSpPr>
            <a:spLocks noGrp="1"/>
          </p:cNvSpPr>
          <p:nvPr>
            <p:ph type="title"/>
          </p:nvPr>
        </p:nvSpPr>
        <p:spPr/>
        <p:txBody>
          <a:bodyPr/>
          <a:lstStyle/>
          <a:p>
            <a:r>
              <a:rPr lang="en-US" dirty="0"/>
              <a:t>Pain</a:t>
            </a:r>
          </a:p>
        </p:txBody>
      </p:sp>
      <p:pic>
        <p:nvPicPr>
          <p:cNvPr id="7" name="Content Placeholder 6">
            <a:extLst>
              <a:ext uri="{FF2B5EF4-FFF2-40B4-BE49-F238E27FC236}">
                <a16:creationId xmlns:a16="http://schemas.microsoft.com/office/drawing/2014/main" id="{BF382FA0-0923-D845-B4F3-8AC5F2DB2FF0}"/>
              </a:ext>
            </a:extLst>
          </p:cNvPr>
          <p:cNvPicPr>
            <a:picLocks noGrp="1" noChangeAspect="1"/>
          </p:cNvPicPr>
          <p:nvPr>
            <p:ph idx="1"/>
          </p:nvPr>
        </p:nvPicPr>
        <p:blipFill>
          <a:blip r:embed="rId2"/>
          <a:stretch>
            <a:fillRect/>
          </a:stretch>
        </p:blipFill>
        <p:spPr>
          <a:xfrm>
            <a:off x="5854980" y="-426835"/>
            <a:ext cx="5289270" cy="7711669"/>
          </a:xfrm>
        </p:spPr>
      </p:pic>
      <p:sp>
        <p:nvSpPr>
          <p:cNvPr id="4" name="Text Placeholder 3">
            <a:extLst>
              <a:ext uri="{FF2B5EF4-FFF2-40B4-BE49-F238E27FC236}">
                <a16:creationId xmlns:a16="http://schemas.microsoft.com/office/drawing/2014/main" id="{E8F3EBBA-FF6D-154B-9DB1-6B6F4C0992C9}"/>
              </a:ext>
            </a:extLst>
          </p:cNvPr>
          <p:cNvSpPr>
            <a:spLocks noGrp="1"/>
          </p:cNvSpPr>
          <p:nvPr>
            <p:ph type="body" sz="half" idx="2"/>
          </p:nvPr>
        </p:nvSpPr>
        <p:spPr/>
        <p:txBody>
          <a:bodyPr/>
          <a:lstStyle/>
          <a:p>
            <a:r>
              <a:rPr lang="en-US" dirty="0"/>
              <a:t>Pain , along with Konan, began leading a new Akatsuki — one that would force the world into peace using any means necessary.</a:t>
            </a:r>
          </a:p>
          <a:p>
            <a:endParaRPr lang="en-US" dirty="0"/>
          </a:p>
        </p:txBody>
      </p:sp>
      <p:sp>
        <p:nvSpPr>
          <p:cNvPr id="5" name="TextBox 4">
            <a:extLst>
              <a:ext uri="{FF2B5EF4-FFF2-40B4-BE49-F238E27FC236}">
                <a16:creationId xmlns:a16="http://schemas.microsoft.com/office/drawing/2014/main" id="{92041DB9-EA89-EA4B-BAEB-C4F44CE76A79}"/>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838076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CC3C-CF30-9945-957D-418C072C8BB9}"/>
              </a:ext>
            </a:extLst>
          </p:cNvPr>
          <p:cNvSpPr>
            <a:spLocks noGrp="1"/>
          </p:cNvSpPr>
          <p:nvPr>
            <p:ph type="title"/>
          </p:nvPr>
        </p:nvSpPr>
        <p:spPr/>
        <p:txBody>
          <a:bodyPr/>
          <a:lstStyle/>
          <a:p>
            <a:r>
              <a:rPr lang="en-US" dirty="0" err="1"/>
              <a:t>Hidan</a:t>
            </a:r>
            <a:endParaRPr lang="en-US" dirty="0"/>
          </a:p>
        </p:txBody>
      </p:sp>
      <p:pic>
        <p:nvPicPr>
          <p:cNvPr id="7" name="Content Placeholder 6" descr="A picture containing holding&#10;&#10;Description automatically generated">
            <a:extLst>
              <a:ext uri="{FF2B5EF4-FFF2-40B4-BE49-F238E27FC236}">
                <a16:creationId xmlns:a16="http://schemas.microsoft.com/office/drawing/2014/main" id="{B5D2C0CA-7000-7142-8A5B-C02655BBF3E3}"/>
              </a:ext>
            </a:extLst>
          </p:cNvPr>
          <p:cNvPicPr>
            <a:picLocks noGrp="1" noChangeAspect="1"/>
          </p:cNvPicPr>
          <p:nvPr>
            <p:ph idx="1"/>
          </p:nvPr>
        </p:nvPicPr>
        <p:blipFill>
          <a:blip r:embed="rId2"/>
          <a:stretch>
            <a:fillRect/>
          </a:stretch>
        </p:blipFill>
        <p:spPr>
          <a:xfrm>
            <a:off x="5945391" y="-314284"/>
            <a:ext cx="5617959" cy="7486568"/>
          </a:xfrm>
        </p:spPr>
      </p:pic>
      <p:sp>
        <p:nvSpPr>
          <p:cNvPr id="4" name="Text Placeholder 3">
            <a:extLst>
              <a:ext uri="{FF2B5EF4-FFF2-40B4-BE49-F238E27FC236}">
                <a16:creationId xmlns:a16="http://schemas.microsoft.com/office/drawing/2014/main" id="{B4736792-CB66-424D-8943-8B459291A6E8}"/>
              </a:ext>
            </a:extLst>
          </p:cNvPr>
          <p:cNvSpPr>
            <a:spLocks noGrp="1"/>
          </p:cNvSpPr>
          <p:nvPr>
            <p:ph type="body" sz="half" idx="2"/>
          </p:nvPr>
        </p:nvSpPr>
        <p:spPr/>
        <p:txBody>
          <a:bodyPr/>
          <a:lstStyle/>
          <a:p>
            <a:r>
              <a:rPr lang="en-US" dirty="0"/>
              <a:t>An S-rank missing-</a:t>
            </a:r>
            <a:r>
              <a:rPr lang="en-US" dirty="0" err="1"/>
              <a:t>nin</a:t>
            </a:r>
            <a:r>
              <a:rPr lang="en-US" dirty="0"/>
              <a:t> who defected from </a:t>
            </a:r>
            <a:r>
              <a:rPr lang="en-US" dirty="0" err="1"/>
              <a:t>Yugakure</a:t>
            </a:r>
            <a:r>
              <a:rPr lang="en-US" dirty="0"/>
              <a:t> and later joined the Akatsuki. There, he was partnered with </a:t>
            </a:r>
            <a:r>
              <a:rPr lang="en-US" dirty="0" err="1"/>
              <a:t>Kakuzu</a:t>
            </a:r>
            <a:r>
              <a:rPr lang="en-US" dirty="0"/>
              <a:t>, despite the two's somewhat mutual dislike of each other. He was also the second newest member of Akatsuki at the time of Tobi's introduction.</a:t>
            </a:r>
          </a:p>
          <a:p>
            <a:endParaRPr lang="en-US" dirty="0"/>
          </a:p>
        </p:txBody>
      </p:sp>
      <p:sp>
        <p:nvSpPr>
          <p:cNvPr id="5" name="TextBox 4">
            <a:extLst>
              <a:ext uri="{FF2B5EF4-FFF2-40B4-BE49-F238E27FC236}">
                <a16:creationId xmlns:a16="http://schemas.microsoft.com/office/drawing/2014/main" id="{417209C9-12D4-1847-B40A-F2086EA12F3B}"/>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367107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B5BB-2D8F-C54B-9272-EFEE79A6E52C}"/>
              </a:ext>
            </a:extLst>
          </p:cNvPr>
          <p:cNvSpPr>
            <a:spLocks noGrp="1"/>
          </p:cNvSpPr>
          <p:nvPr>
            <p:ph type="title"/>
          </p:nvPr>
        </p:nvSpPr>
        <p:spPr/>
        <p:txBody>
          <a:bodyPr/>
          <a:lstStyle/>
          <a:p>
            <a:r>
              <a:rPr lang="en-US" dirty="0" err="1"/>
              <a:t>Kaguya</a:t>
            </a:r>
            <a:endParaRPr lang="en-US" dirty="0"/>
          </a:p>
        </p:txBody>
      </p:sp>
      <p:pic>
        <p:nvPicPr>
          <p:cNvPr id="7" name="Content Placeholder 6" descr="A picture containing umbrella&#10;&#10;Description automatically generated">
            <a:extLst>
              <a:ext uri="{FF2B5EF4-FFF2-40B4-BE49-F238E27FC236}">
                <a16:creationId xmlns:a16="http://schemas.microsoft.com/office/drawing/2014/main" id="{4C3562AB-4263-6E49-B523-51E1F43A99B2}"/>
              </a:ext>
            </a:extLst>
          </p:cNvPr>
          <p:cNvPicPr>
            <a:picLocks noGrp="1" noChangeAspect="1"/>
          </p:cNvPicPr>
          <p:nvPr>
            <p:ph idx="1"/>
          </p:nvPr>
        </p:nvPicPr>
        <p:blipFill>
          <a:blip r:embed="rId2"/>
          <a:stretch>
            <a:fillRect/>
          </a:stretch>
        </p:blipFill>
        <p:spPr>
          <a:xfrm>
            <a:off x="6267450" y="436291"/>
            <a:ext cx="4405312" cy="5834850"/>
          </a:xfrm>
        </p:spPr>
      </p:pic>
      <p:sp>
        <p:nvSpPr>
          <p:cNvPr id="4" name="Text Placeholder 3">
            <a:extLst>
              <a:ext uri="{FF2B5EF4-FFF2-40B4-BE49-F238E27FC236}">
                <a16:creationId xmlns:a16="http://schemas.microsoft.com/office/drawing/2014/main" id="{1B8E382C-1995-6B4E-856A-929319E2CEAC}"/>
              </a:ext>
            </a:extLst>
          </p:cNvPr>
          <p:cNvSpPr>
            <a:spLocks noGrp="1"/>
          </p:cNvSpPr>
          <p:nvPr>
            <p:ph type="body" sz="half" idx="2"/>
          </p:nvPr>
        </p:nvSpPr>
        <p:spPr/>
        <p:txBody>
          <a:bodyPr/>
          <a:lstStyle/>
          <a:p>
            <a:r>
              <a:rPr lang="en-US" dirty="0"/>
              <a:t>Princess </a:t>
            </a:r>
            <a:r>
              <a:rPr lang="en-US" dirty="0" err="1"/>
              <a:t>Kaguya</a:t>
            </a:r>
            <a:r>
              <a:rPr lang="en-US" dirty="0"/>
              <a:t> </a:t>
            </a:r>
            <a:r>
              <a:rPr lang="en-US" dirty="0" err="1"/>
              <a:t>Ōtsutsuki</a:t>
            </a:r>
            <a:r>
              <a:rPr lang="en-US" dirty="0"/>
              <a:t> is the former matriarch of the </a:t>
            </a:r>
            <a:r>
              <a:rPr lang="en-US" dirty="0" err="1"/>
              <a:t>Ōtsutsuki</a:t>
            </a:r>
            <a:r>
              <a:rPr lang="en-US" dirty="0"/>
              <a:t> clan, the former partner of </a:t>
            </a:r>
            <a:r>
              <a:rPr lang="en-US" dirty="0" err="1"/>
              <a:t>Isshiki</a:t>
            </a:r>
            <a:r>
              <a:rPr lang="en-US" dirty="0"/>
              <a:t> </a:t>
            </a:r>
            <a:r>
              <a:rPr lang="en-US" dirty="0" err="1"/>
              <a:t>Ōtsutsuki</a:t>
            </a:r>
            <a:r>
              <a:rPr lang="en-US" dirty="0"/>
              <a:t> and mother of </a:t>
            </a:r>
            <a:r>
              <a:rPr lang="en-US" dirty="0" err="1"/>
              <a:t>Hagoromo</a:t>
            </a:r>
            <a:r>
              <a:rPr lang="en-US" dirty="0"/>
              <a:t> and </a:t>
            </a:r>
            <a:r>
              <a:rPr lang="en-US" dirty="0" err="1"/>
              <a:t>Hamura</a:t>
            </a:r>
            <a:r>
              <a:rPr lang="en-US" dirty="0"/>
              <a:t> </a:t>
            </a:r>
            <a:r>
              <a:rPr lang="en-US" dirty="0" err="1"/>
              <a:t>Ōtsutsuki</a:t>
            </a:r>
            <a:r>
              <a:rPr lang="en-US" dirty="0"/>
              <a:t>. Long before the founding of the hidden villages, during an era of endless war, </a:t>
            </a:r>
            <a:r>
              <a:rPr lang="en-US" dirty="0" err="1"/>
              <a:t>Kaguya</a:t>
            </a:r>
            <a:r>
              <a:rPr lang="en-US" dirty="0"/>
              <a:t> consumed the fruit of the God Tree and became the first wielder of chakra on Earth, before later merging with the tree to become the Ten-Tails.</a:t>
            </a:r>
          </a:p>
          <a:p>
            <a:endParaRPr lang="en-US" dirty="0"/>
          </a:p>
        </p:txBody>
      </p:sp>
      <p:sp>
        <p:nvSpPr>
          <p:cNvPr id="5" name="TextBox 4">
            <a:extLst>
              <a:ext uri="{FF2B5EF4-FFF2-40B4-BE49-F238E27FC236}">
                <a16:creationId xmlns:a16="http://schemas.microsoft.com/office/drawing/2014/main" id="{4815402A-D77E-A945-88EC-92E2A5FEE665}"/>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372100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935B-B07D-F147-8A81-ECDB5FF2C40C}"/>
              </a:ext>
            </a:extLst>
          </p:cNvPr>
          <p:cNvSpPr>
            <a:spLocks noGrp="1"/>
          </p:cNvSpPr>
          <p:nvPr>
            <p:ph type="title"/>
          </p:nvPr>
        </p:nvSpPr>
        <p:spPr/>
        <p:txBody>
          <a:bodyPr/>
          <a:lstStyle/>
          <a:p>
            <a:r>
              <a:rPr lang="en-US" dirty="0" err="1"/>
              <a:t>Sasori</a:t>
            </a:r>
            <a:endParaRPr lang="en-US" dirty="0"/>
          </a:p>
        </p:txBody>
      </p:sp>
      <p:pic>
        <p:nvPicPr>
          <p:cNvPr id="7" name="Content Placeholder 6" descr="A person holding an umbrella&#10;&#10;Description automatically generated">
            <a:extLst>
              <a:ext uri="{FF2B5EF4-FFF2-40B4-BE49-F238E27FC236}">
                <a16:creationId xmlns:a16="http://schemas.microsoft.com/office/drawing/2014/main" id="{D4C390DD-DA68-084B-993E-7B706D78CFB1}"/>
              </a:ext>
            </a:extLst>
          </p:cNvPr>
          <p:cNvPicPr>
            <a:picLocks noGrp="1" noChangeAspect="1"/>
          </p:cNvPicPr>
          <p:nvPr>
            <p:ph idx="1"/>
          </p:nvPr>
        </p:nvPicPr>
        <p:blipFill>
          <a:blip r:embed="rId2"/>
          <a:stretch>
            <a:fillRect/>
          </a:stretch>
        </p:blipFill>
        <p:spPr>
          <a:xfrm>
            <a:off x="5832475" y="987425"/>
            <a:ext cx="4873625" cy="4873625"/>
          </a:xfrm>
        </p:spPr>
      </p:pic>
      <p:sp>
        <p:nvSpPr>
          <p:cNvPr id="4" name="Text Placeholder 3">
            <a:extLst>
              <a:ext uri="{FF2B5EF4-FFF2-40B4-BE49-F238E27FC236}">
                <a16:creationId xmlns:a16="http://schemas.microsoft.com/office/drawing/2014/main" id="{4842917E-7CFC-7043-BF52-1FAB69656F88}"/>
              </a:ext>
            </a:extLst>
          </p:cNvPr>
          <p:cNvSpPr>
            <a:spLocks noGrp="1"/>
          </p:cNvSpPr>
          <p:nvPr>
            <p:ph type="body" sz="half" idx="2"/>
          </p:nvPr>
        </p:nvSpPr>
        <p:spPr/>
        <p:txBody>
          <a:bodyPr/>
          <a:lstStyle/>
          <a:p>
            <a:r>
              <a:rPr lang="en-US" dirty="0"/>
              <a:t>Renowned as </a:t>
            </a:r>
            <a:r>
              <a:rPr lang="en-US" dirty="0" err="1"/>
              <a:t>Sasori</a:t>
            </a:r>
            <a:r>
              <a:rPr lang="en-US" dirty="0"/>
              <a:t> of the Red Sand, was an S-rank missing-</a:t>
            </a:r>
            <a:r>
              <a:rPr lang="en-US" dirty="0" err="1"/>
              <a:t>nin</a:t>
            </a:r>
            <a:r>
              <a:rPr lang="en-US" dirty="0"/>
              <a:t> from </a:t>
            </a:r>
            <a:r>
              <a:rPr lang="en-US" dirty="0" err="1"/>
              <a:t>Sunagakure's</a:t>
            </a:r>
            <a:r>
              <a:rPr lang="en-US" dirty="0"/>
              <a:t> Puppet Brigade and a member of Akatsuki, where he was partnered with </a:t>
            </a:r>
            <a:r>
              <a:rPr lang="en-US" dirty="0" err="1"/>
              <a:t>Orochimaru</a:t>
            </a:r>
            <a:r>
              <a:rPr lang="en-US" dirty="0"/>
              <a:t> and later </a:t>
            </a:r>
            <a:r>
              <a:rPr lang="en-US" dirty="0" err="1"/>
              <a:t>Deidara</a:t>
            </a:r>
            <a:r>
              <a:rPr lang="en-US" dirty="0"/>
              <a:t>.</a:t>
            </a:r>
          </a:p>
          <a:p>
            <a:endParaRPr lang="en-US" dirty="0"/>
          </a:p>
        </p:txBody>
      </p:sp>
      <p:sp>
        <p:nvSpPr>
          <p:cNvPr id="5" name="TextBox 4">
            <a:extLst>
              <a:ext uri="{FF2B5EF4-FFF2-40B4-BE49-F238E27FC236}">
                <a16:creationId xmlns:a16="http://schemas.microsoft.com/office/drawing/2014/main" id="{15710449-CC81-E646-94B5-8B7D2B4A3F84}"/>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156664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E88D-2670-3644-93BF-BFD1BDD2E008}"/>
              </a:ext>
            </a:extLst>
          </p:cNvPr>
          <p:cNvSpPr>
            <a:spLocks noGrp="1"/>
          </p:cNvSpPr>
          <p:nvPr>
            <p:ph type="title"/>
          </p:nvPr>
        </p:nvSpPr>
        <p:spPr/>
        <p:txBody>
          <a:bodyPr/>
          <a:lstStyle/>
          <a:p>
            <a:r>
              <a:rPr lang="en-US" dirty="0"/>
              <a:t>Jugo</a:t>
            </a:r>
          </a:p>
        </p:txBody>
      </p:sp>
      <p:pic>
        <p:nvPicPr>
          <p:cNvPr id="7" name="Content Placeholder 6" descr="A picture containing player, person, ball, holding&#10;&#10;Description automatically generated">
            <a:extLst>
              <a:ext uri="{FF2B5EF4-FFF2-40B4-BE49-F238E27FC236}">
                <a16:creationId xmlns:a16="http://schemas.microsoft.com/office/drawing/2014/main" id="{9AFF0DAD-27F5-1E48-9F51-D712DA08D267}"/>
              </a:ext>
            </a:extLst>
          </p:cNvPr>
          <p:cNvPicPr>
            <a:picLocks noGrp="1" noChangeAspect="1"/>
          </p:cNvPicPr>
          <p:nvPr>
            <p:ph idx="1"/>
          </p:nvPr>
        </p:nvPicPr>
        <p:blipFill>
          <a:blip r:embed="rId2"/>
          <a:stretch>
            <a:fillRect/>
          </a:stretch>
        </p:blipFill>
        <p:spPr>
          <a:xfrm>
            <a:off x="6569074" y="90494"/>
            <a:ext cx="4332287" cy="6408175"/>
          </a:xfrm>
        </p:spPr>
      </p:pic>
      <p:sp>
        <p:nvSpPr>
          <p:cNvPr id="4" name="Text Placeholder 3">
            <a:extLst>
              <a:ext uri="{FF2B5EF4-FFF2-40B4-BE49-F238E27FC236}">
                <a16:creationId xmlns:a16="http://schemas.microsoft.com/office/drawing/2014/main" id="{397014FA-A4BD-0C40-90A7-2ABE475256A3}"/>
              </a:ext>
            </a:extLst>
          </p:cNvPr>
          <p:cNvSpPr>
            <a:spLocks noGrp="1"/>
          </p:cNvSpPr>
          <p:nvPr>
            <p:ph type="body" sz="half" idx="2"/>
          </p:nvPr>
        </p:nvSpPr>
        <p:spPr/>
        <p:txBody>
          <a:bodyPr/>
          <a:lstStyle/>
          <a:p>
            <a:r>
              <a:rPr lang="en-US" dirty="0"/>
              <a:t>A shinobi from an unnamed clan,[4] who was being held at </a:t>
            </a:r>
            <a:r>
              <a:rPr lang="en-US" dirty="0" err="1"/>
              <a:t>Orochimaru's</a:t>
            </a:r>
            <a:r>
              <a:rPr lang="en-US" dirty="0"/>
              <a:t> Northern Hideout. He was said to have gone to </a:t>
            </a:r>
            <a:r>
              <a:rPr lang="en-US" dirty="0" err="1"/>
              <a:t>Orochimaru</a:t>
            </a:r>
            <a:r>
              <a:rPr lang="en-US" dirty="0"/>
              <a:t> of his own free will, hoping that </a:t>
            </a:r>
            <a:r>
              <a:rPr lang="en-US" dirty="0" err="1"/>
              <a:t>Orochimaru</a:t>
            </a:r>
            <a:r>
              <a:rPr lang="en-US" dirty="0"/>
              <a:t> would cure him of his rages. He was later recruited as a member of </a:t>
            </a:r>
            <a:r>
              <a:rPr lang="en-US" dirty="0" err="1"/>
              <a:t>Sasuke</a:t>
            </a:r>
            <a:r>
              <a:rPr lang="en-US" dirty="0"/>
              <a:t> Uchiha's group Taka, which was initially called "</a:t>
            </a:r>
            <a:r>
              <a:rPr lang="en-US" dirty="0" err="1"/>
              <a:t>Hebi</a:t>
            </a:r>
            <a:r>
              <a:rPr lang="en-US" dirty="0"/>
              <a:t>" at the time of its creation.</a:t>
            </a:r>
          </a:p>
          <a:p>
            <a:endParaRPr lang="en-US" dirty="0"/>
          </a:p>
        </p:txBody>
      </p:sp>
      <p:sp>
        <p:nvSpPr>
          <p:cNvPr id="5" name="TextBox 4">
            <a:extLst>
              <a:ext uri="{FF2B5EF4-FFF2-40B4-BE49-F238E27FC236}">
                <a16:creationId xmlns:a16="http://schemas.microsoft.com/office/drawing/2014/main" id="{9BD8EDBD-6D2D-8D4C-8573-0577D8737E15}"/>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51304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B2D8-16E5-B24C-9927-21B1B1922C7C}"/>
              </a:ext>
            </a:extLst>
          </p:cNvPr>
          <p:cNvSpPr>
            <a:spLocks noGrp="1"/>
          </p:cNvSpPr>
          <p:nvPr>
            <p:ph type="title"/>
          </p:nvPr>
        </p:nvSpPr>
        <p:spPr/>
        <p:txBody>
          <a:bodyPr/>
          <a:lstStyle/>
          <a:p>
            <a:r>
              <a:rPr lang="en-US" dirty="0"/>
              <a:t>Karin</a:t>
            </a:r>
          </a:p>
        </p:txBody>
      </p:sp>
      <p:pic>
        <p:nvPicPr>
          <p:cNvPr id="7" name="Content Placeholder 6" descr="A picture containing person, young, dark, wearing&#10;&#10;Description automatically generated">
            <a:extLst>
              <a:ext uri="{FF2B5EF4-FFF2-40B4-BE49-F238E27FC236}">
                <a16:creationId xmlns:a16="http://schemas.microsoft.com/office/drawing/2014/main" id="{79591211-52A8-5F42-AA8E-ABE3ECBCA29C}"/>
              </a:ext>
            </a:extLst>
          </p:cNvPr>
          <p:cNvPicPr>
            <a:picLocks noGrp="1" noChangeAspect="1"/>
          </p:cNvPicPr>
          <p:nvPr>
            <p:ph idx="1"/>
          </p:nvPr>
        </p:nvPicPr>
        <p:blipFill>
          <a:blip r:embed="rId2"/>
          <a:stretch>
            <a:fillRect/>
          </a:stretch>
        </p:blipFill>
        <p:spPr>
          <a:xfrm>
            <a:off x="7419977" y="343701"/>
            <a:ext cx="2495281" cy="6170597"/>
          </a:xfrm>
        </p:spPr>
      </p:pic>
      <p:sp>
        <p:nvSpPr>
          <p:cNvPr id="4" name="Text Placeholder 3">
            <a:extLst>
              <a:ext uri="{FF2B5EF4-FFF2-40B4-BE49-F238E27FC236}">
                <a16:creationId xmlns:a16="http://schemas.microsoft.com/office/drawing/2014/main" id="{AF7AAE4F-93A9-4D48-8E0C-19E5D612478E}"/>
              </a:ext>
            </a:extLst>
          </p:cNvPr>
          <p:cNvSpPr>
            <a:spLocks noGrp="1"/>
          </p:cNvSpPr>
          <p:nvPr>
            <p:ph type="body" sz="half" idx="2"/>
          </p:nvPr>
        </p:nvSpPr>
        <p:spPr/>
        <p:txBody>
          <a:bodyPr/>
          <a:lstStyle/>
          <a:p>
            <a:r>
              <a:rPr lang="en-US" dirty="0"/>
              <a:t>A subordinate of </a:t>
            </a:r>
            <a:r>
              <a:rPr lang="en-US" dirty="0" err="1"/>
              <a:t>Orochimaru</a:t>
            </a:r>
            <a:r>
              <a:rPr lang="en-US" dirty="0"/>
              <a:t>, a former kunoichi of </a:t>
            </a:r>
            <a:r>
              <a:rPr lang="en-US" dirty="0" err="1"/>
              <a:t>Kusagakure</a:t>
            </a:r>
            <a:r>
              <a:rPr lang="en-US" dirty="0"/>
              <a:t>, and a member of the Uzumaki clan. She assisted </a:t>
            </a:r>
            <a:r>
              <a:rPr lang="en-US" dirty="0" err="1"/>
              <a:t>Orochimaru</a:t>
            </a:r>
            <a:r>
              <a:rPr lang="en-US" dirty="0"/>
              <a:t> in his experiments, and was left in charge as warden of his Southern Hideout while he was away. She was later recruited into </a:t>
            </a:r>
            <a:r>
              <a:rPr lang="en-US" dirty="0" err="1"/>
              <a:t>Sasuke</a:t>
            </a:r>
            <a:r>
              <a:rPr lang="en-US" dirty="0"/>
              <a:t> Uchiha's group Taka, which was initially called "</a:t>
            </a:r>
            <a:r>
              <a:rPr lang="en-US" dirty="0" err="1"/>
              <a:t>Hebi</a:t>
            </a:r>
            <a:r>
              <a:rPr lang="en-US" dirty="0"/>
              <a:t>" at the time of its creation.</a:t>
            </a:r>
          </a:p>
          <a:p>
            <a:endParaRPr lang="en-US" dirty="0"/>
          </a:p>
        </p:txBody>
      </p:sp>
      <p:sp>
        <p:nvSpPr>
          <p:cNvPr id="5" name="TextBox 4">
            <a:extLst>
              <a:ext uri="{FF2B5EF4-FFF2-40B4-BE49-F238E27FC236}">
                <a16:creationId xmlns:a16="http://schemas.microsoft.com/office/drawing/2014/main" id="{AAE295A0-B40B-0D43-A152-F45A67B4305B}"/>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
        <p:nvSpPr>
          <p:cNvPr id="8" name="Rectangle 7">
            <a:extLst>
              <a:ext uri="{FF2B5EF4-FFF2-40B4-BE49-F238E27FC236}">
                <a16:creationId xmlns:a16="http://schemas.microsoft.com/office/drawing/2014/main" id="{B9C70CD4-52C3-224B-BE8C-A4C8318B74B3}"/>
              </a:ext>
            </a:extLst>
          </p:cNvPr>
          <p:cNvSpPr/>
          <p:nvPr/>
        </p:nvSpPr>
        <p:spPr>
          <a:xfrm>
            <a:off x="9086850" y="343701"/>
            <a:ext cx="828408" cy="9135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292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E5CAEC-B2EE-AC44-AEA3-BBD05A29C9DB}"/>
              </a:ext>
            </a:extLst>
          </p:cNvPr>
          <p:cNvSpPr>
            <a:spLocks noGrp="1"/>
          </p:cNvSpPr>
          <p:nvPr>
            <p:ph type="title"/>
          </p:nvPr>
        </p:nvSpPr>
        <p:spPr/>
        <p:txBody>
          <a:bodyPr/>
          <a:lstStyle/>
          <a:p>
            <a:r>
              <a:rPr lang="en-US" dirty="0"/>
              <a:t>Sources</a:t>
            </a:r>
          </a:p>
        </p:txBody>
      </p:sp>
      <p:sp>
        <p:nvSpPr>
          <p:cNvPr id="6" name="Content Placeholder 5">
            <a:extLst>
              <a:ext uri="{FF2B5EF4-FFF2-40B4-BE49-F238E27FC236}">
                <a16:creationId xmlns:a16="http://schemas.microsoft.com/office/drawing/2014/main" id="{416373ED-6017-C045-B271-68A375E2336A}"/>
              </a:ext>
            </a:extLst>
          </p:cNvPr>
          <p:cNvSpPr>
            <a:spLocks noGrp="1"/>
          </p:cNvSpPr>
          <p:nvPr>
            <p:ph idx="1"/>
          </p:nvPr>
        </p:nvSpPr>
        <p:spPr/>
        <p:txBody>
          <a:bodyPr/>
          <a:lstStyle/>
          <a:p>
            <a:r>
              <a:rPr lang="en-US" dirty="0"/>
              <a:t>All character descriptions provided by:</a:t>
            </a:r>
          </a:p>
          <a:p>
            <a:pPr lvl="1"/>
            <a:r>
              <a:rPr lang="en-US" dirty="0">
                <a:hlinkClick r:id="rId2"/>
              </a:rPr>
              <a:t>https://naruto.fandom.com/wiki/Category:Characters</a:t>
            </a:r>
            <a:endParaRPr lang="en-US" dirty="0"/>
          </a:p>
          <a:p>
            <a:r>
              <a:rPr lang="en-US" dirty="0"/>
              <a:t>Map created using:</a:t>
            </a:r>
          </a:p>
          <a:p>
            <a:pPr lvl="1"/>
            <a:r>
              <a:rPr lang="en-US" dirty="0">
                <a:hlinkClick r:id="rId3"/>
              </a:rPr>
              <a:t>https://</a:t>
            </a:r>
            <a:r>
              <a:rPr lang="en-US" dirty="0" err="1">
                <a:hlinkClick r:id="rId3"/>
              </a:rPr>
              <a:t>azgaar.github.io</a:t>
            </a:r>
            <a:r>
              <a:rPr lang="en-US" dirty="0">
                <a:hlinkClick r:id="rId3"/>
              </a:rPr>
              <a:t>/Fantasy-Map-Generator/</a:t>
            </a:r>
            <a:endParaRPr lang="en-US" dirty="0"/>
          </a:p>
        </p:txBody>
      </p:sp>
    </p:spTree>
    <p:extLst>
      <p:ext uri="{BB962C8B-B14F-4D97-AF65-F5344CB8AC3E}">
        <p14:creationId xmlns:p14="http://schemas.microsoft.com/office/powerpoint/2010/main" val="281907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3165-2B84-D64A-BB0A-2E357A0DC36F}"/>
              </a:ext>
            </a:extLst>
          </p:cNvPr>
          <p:cNvSpPr>
            <a:spLocks noGrp="1"/>
          </p:cNvSpPr>
          <p:nvPr>
            <p:ph type="title"/>
          </p:nvPr>
        </p:nvSpPr>
        <p:spPr/>
        <p:txBody>
          <a:bodyPr/>
          <a:lstStyle/>
          <a:p>
            <a:r>
              <a:rPr lang="en-US" dirty="0"/>
              <a:t>Naruto</a:t>
            </a:r>
          </a:p>
        </p:txBody>
      </p:sp>
      <p:sp>
        <p:nvSpPr>
          <p:cNvPr id="4" name="Text Placeholder 3">
            <a:extLst>
              <a:ext uri="{FF2B5EF4-FFF2-40B4-BE49-F238E27FC236}">
                <a16:creationId xmlns:a16="http://schemas.microsoft.com/office/drawing/2014/main" id="{8E780742-4FB1-1D4D-BD6B-5197768E24BD}"/>
              </a:ext>
            </a:extLst>
          </p:cNvPr>
          <p:cNvSpPr>
            <a:spLocks noGrp="1"/>
          </p:cNvSpPr>
          <p:nvPr>
            <p:ph type="body" sz="half" idx="2"/>
          </p:nvPr>
        </p:nvSpPr>
        <p:spPr/>
        <p:txBody>
          <a:bodyPr/>
          <a:lstStyle/>
          <a:p>
            <a:r>
              <a:rPr lang="en-US" dirty="0"/>
              <a:t> a shinobi of </a:t>
            </a:r>
            <a:r>
              <a:rPr lang="en-US" dirty="0" err="1"/>
              <a:t>Konohagahure’s</a:t>
            </a:r>
            <a:r>
              <a:rPr lang="en-US" dirty="0"/>
              <a:t> Uzumaki clan. He became the </a:t>
            </a:r>
            <a:r>
              <a:rPr lang="en-US" dirty="0" err="1"/>
              <a:t>jinchuriki</a:t>
            </a:r>
            <a:r>
              <a:rPr lang="en-US" dirty="0"/>
              <a:t> of the Nine-Tails on the day of his birth — a fate that caused him to be shunned by most of Konoha throughout his childhood.</a:t>
            </a:r>
          </a:p>
        </p:txBody>
      </p:sp>
      <p:sp>
        <p:nvSpPr>
          <p:cNvPr id="8" name="TextBox 7">
            <a:extLst>
              <a:ext uri="{FF2B5EF4-FFF2-40B4-BE49-F238E27FC236}">
                <a16:creationId xmlns:a16="http://schemas.microsoft.com/office/drawing/2014/main" id="{AC4DC585-28E0-574F-9521-0C143C4DDDB3}"/>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2" name="Content Placeholder 11">
            <a:extLst>
              <a:ext uri="{FF2B5EF4-FFF2-40B4-BE49-F238E27FC236}">
                <a16:creationId xmlns:a16="http://schemas.microsoft.com/office/drawing/2014/main" id="{4098AD5B-E229-9F49-92F2-AD12C8827EBD}"/>
              </a:ext>
            </a:extLst>
          </p:cNvPr>
          <p:cNvPicPr>
            <a:picLocks noGrp="1" noChangeAspect="1"/>
          </p:cNvPicPr>
          <p:nvPr>
            <p:ph idx="1"/>
          </p:nvPr>
        </p:nvPicPr>
        <p:blipFill>
          <a:blip r:embed="rId3"/>
          <a:stretch>
            <a:fillRect/>
          </a:stretch>
        </p:blipFill>
        <p:spPr>
          <a:xfrm>
            <a:off x="6885044" y="0"/>
            <a:ext cx="3101919" cy="6706598"/>
          </a:xfrm>
        </p:spPr>
      </p:pic>
    </p:spTree>
    <p:extLst>
      <p:ext uri="{BB962C8B-B14F-4D97-AF65-F5344CB8AC3E}">
        <p14:creationId xmlns:p14="http://schemas.microsoft.com/office/powerpoint/2010/main" val="106010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C3C5-495A-5E41-B235-BB72CAA033A5}"/>
              </a:ext>
            </a:extLst>
          </p:cNvPr>
          <p:cNvSpPr>
            <a:spLocks noGrp="1"/>
          </p:cNvSpPr>
          <p:nvPr>
            <p:ph type="title"/>
          </p:nvPr>
        </p:nvSpPr>
        <p:spPr/>
        <p:txBody>
          <a:bodyPr/>
          <a:lstStyle/>
          <a:p>
            <a:r>
              <a:rPr lang="en-US" dirty="0" err="1"/>
              <a:t>Sasuke</a:t>
            </a:r>
            <a:endParaRPr lang="en-US" dirty="0"/>
          </a:p>
        </p:txBody>
      </p:sp>
      <p:sp>
        <p:nvSpPr>
          <p:cNvPr id="4" name="Text Placeholder 3">
            <a:extLst>
              <a:ext uri="{FF2B5EF4-FFF2-40B4-BE49-F238E27FC236}">
                <a16:creationId xmlns:a16="http://schemas.microsoft.com/office/drawing/2014/main" id="{837F82EA-46BB-4645-A1E1-CD4DAEAD5B14}"/>
              </a:ext>
            </a:extLst>
          </p:cNvPr>
          <p:cNvSpPr>
            <a:spLocks noGrp="1"/>
          </p:cNvSpPr>
          <p:nvPr>
            <p:ph type="body" sz="half" idx="2"/>
          </p:nvPr>
        </p:nvSpPr>
        <p:spPr/>
        <p:txBody>
          <a:bodyPr/>
          <a:lstStyle/>
          <a:p>
            <a:r>
              <a:rPr lang="en-US" dirty="0"/>
              <a:t>One of the last surviving members of </a:t>
            </a:r>
            <a:r>
              <a:rPr lang="en-US" dirty="0" err="1"/>
              <a:t>Konohagakure's</a:t>
            </a:r>
            <a:r>
              <a:rPr lang="en-US" dirty="0"/>
              <a:t> Uchiha clan. After his older brother, </a:t>
            </a:r>
            <a:r>
              <a:rPr lang="en-US" dirty="0" err="1"/>
              <a:t>Itachi</a:t>
            </a:r>
            <a:r>
              <a:rPr lang="en-US" dirty="0"/>
              <a:t>, slaughtered their clan, </a:t>
            </a:r>
            <a:r>
              <a:rPr lang="en-US" dirty="0" err="1"/>
              <a:t>Sasuke</a:t>
            </a:r>
            <a:r>
              <a:rPr lang="en-US" dirty="0"/>
              <a:t> made it his mission in life to avenge them by killing </a:t>
            </a:r>
            <a:r>
              <a:rPr lang="en-US" dirty="0" err="1"/>
              <a:t>Itachi</a:t>
            </a:r>
            <a:r>
              <a:rPr lang="en-US" dirty="0"/>
              <a:t>.</a:t>
            </a:r>
            <a:r>
              <a:rPr lang="en-US" dirty="0">
                <a:effectLst/>
              </a:rPr>
              <a:t> </a:t>
            </a:r>
            <a:endParaRPr lang="en-US" dirty="0"/>
          </a:p>
        </p:txBody>
      </p:sp>
      <p:sp>
        <p:nvSpPr>
          <p:cNvPr id="7" name="TextBox 6">
            <a:extLst>
              <a:ext uri="{FF2B5EF4-FFF2-40B4-BE49-F238E27FC236}">
                <a16:creationId xmlns:a16="http://schemas.microsoft.com/office/drawing/2014/main" id="{98E4AB66-D349-F949-A4FA-A49C40EF3D28}"/>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erson wearing a costume&#10;&#10;Description automatically generated">
            <a:extLst>
              <a:ext uri="{FF2B5EF4-FFF2-40B4-BE49-F238E27FC236}">
                <a16:creationId xmlns:a16="http://schemas.microsoft.com/office/drawing/2014/main" id="{86CF5314-95C7-A047-8888-BD8B6CC402AE}"/>
              </a:ext>
            </a:extLst>
          </p:cNvPr>
          <p:cNvPicPr>
            <a:picLocks noGrp="1" noChangeAspect="1"/>
          </p:cNvPicPr>
          <p:nvPr>
            <p:ph idx="1"/>
          </p:nvPr>
        </p:nvPicPr>
        <p:blipFill>
          <a:blip r:embed="rId3"/>
          <a:stretch>
            <a:fillRect/>
          </a:stretch>
        </p:blipFill>
        <p:spPr>
          <a:xfrm>
            <a:off x="7419977" y="242763"/>
            <a:ext cx="2514439" cy="6372474"/>
          </a:xfrm>
        </p:spPr>
      </p:pic>
    </p:spTree>
    <p:extLst>
      <p:ext uri="{BB962C8B-B14F-4D97-AF65-F5344CB8AC3E}">
        <p14:creationId xmlns:p14="http://schemas.microsoft.com/office/powerpoint/2010/main" val="43869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8840-294C-FE40-BE2D-AB63D631D1B5}"/>
              </a:ext>
            </a:extLst>
          </p:cNvPr>
          <p:cNvSpPr>
            <a:spLocks noGrp="1"/>
          </p:cNvSpPr>
          <p:nvPr>
            <p:ph type="title"/>
          </p:nvPr>
        </p:nvSpPr>
        <p:spPr/>
        <p:txBody>
          <a:bodyPr/>
          <a:lstStyle/>
          <a:p>
            <a:r>
              <a:rPr lang="en-US" dirty="0"/>
              <a:t>Sakura</a:t>
            </a:r>
          </a:p>
        </p:txBody>
      </p:sp>
      <p:sp>
        <p:nvSpPr>
          <p:cNvPr id="4" name="Text Placeholder 3">
            <a:extLst>
              <a:ext uri="{FF2B5EF4-FFF2-40B4-BE49-F238E27FC236}">
                <a16:creationId xmlns:a16="http://schemas.microsoft.com/office/drawing/2014/main" id="{9BCC43E6-A2C7-D249-9BE9-BD475367B219}"/>
              </a:ext>
            </a:extLst>
          </p:cNvPr>
          <p:cNvSpPr>
            <a:spLocks noGrp="1"/>
          </p:cNvSpPr>
          <p:nvPr>
            <p:ph type="body" sz="half" idx="2"/>
          </p:nvPr>
        </p:nvSpPr>
        <p:spPr/>
        <p:txBody>
          <a:bodyPr/>
          <a:lstStyle/>
          <a:p>
            <a:r>
              <a:rPr lang="en-US" dirty="0"/>
              <a:t>A kunoichi of </a:t>
            </a:r>
            <a:r>
              <a:rPr lang="en-US" dirty="0" err="1"/>
              <a:t>Konohagakure</a:t>
            </a:r>
            <a:r>
              <a:rPr lang="en-US" dirty="0"/>
              <a:t>. When assigned to Team 7, Sakura quickly finds herself ill-prepared for the duties of a shinobi. However, after training under the </a:t>
            </a:r>
            <a:r>
              <a:rPr lang="en-US" dirty="0" err="1"/>
              <a:t>Sannin</a:t>
            </a:r>
            <a:r>
              <a:rPr lang="en-US" dirty="0"/>
              <a:t> </a:t>
            </a:r>
            <a:r>
              <a:rPr lang="en-US" dirty="0" err="1"/>
              <a:t>Tsunade</a:t>
            </a:r>
            <a:r>
              <a:rPr lang="en-US" dirty="0"/>
              <a:t>, she overcomes this, and becomes </a:t>
            </a:r>
            <a:r>
              <a:rPr lang="en-US" dirty="0" err="1"/>
              <a:t>recognised</a:t>
            </a:r>
            <a:r>
              <a:rPr lang="en-US" dirty="0"/>
              <a:t> as one of the greatest medical-</a:t>
            </a:r>
            <a:r>
              <a:rPr lang="en-US" dirty="0" err="1"/>
              <a:t>nin</a:t>
            </a:r>
            <a:r>
              <a:rPr lang="en-US" dirty="0"/>
              <a:t> in the world.</a:t>
            </a:r>
          </a:p>
          <a:p>
            <a:endParaRPr lang="en-US" dirty="0"/>
          </a:p>
        </p:txBody>
      </p:sp>
      <p:sp>
        <p:nvSpPr>
          <p:cNvPr id="5" name="TextBox 4">
            <a:extLst>
              <a:ext uri="{FF2B5EF4-FFF2-40B4-BE49-F238E27FC236}">
                <a16:creationId xmlns:a16="http://schemas.microsoft.com/office/drawing/2014/main" id="{13B9DECD-824E-4246-88FC-033374555992}"/>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a:extLst>
              <a:ext uri="{FF2B5EF4-FFF2-40B4-BE49-F238E27FC236}">
                <a16:creationId xmlns:a16="http://schemas.microsoft.com/office/drawing/2014/main" id="{C74EEB09-A4EB-7A44-BC68-E274D5A617C5}"/>
              </a:ext>
            </a:extLst>
          </p:cNvPr>
          <p:cNvPicPr>
            <a:picLocks noGrp="1" noChangeAspect="1"/>
          </p:cNvPicPr>
          <p:nvPr>
            <p:ph idx="1"/>
          </p:nvPr>
        </p:nvPicPr>
        <p:blipFill>
          <a:blip r:embed="rId3"/>
          <a:stretch>
            <a:fillRect/>
          </a:stretch>
        </p:blipFill>
        <p:spPr>
          <a:xfrm>
            <a:off x="7202964" y="284804"/>
            <a:ext cx="2641124" cy="6288392"/>
          </a:xfrm>
        </p:spPr>
      </p:pic>
    </p:spTree>
    <p:extLst>
      <p:ext uri="{BB962C8B-B14F-4D97-AF65-F5344CB8AC3E}">
        <p14:creationId xmlns:p14="http://schemas.microsoft.com/office/powerpoint/2010/main" val="228977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B92C-5A0E-6D4B-855D-A4AD430CDB31}"/>
              </a:ext>
            </a:extLst>
          </p:cNvPr>
          <p:cNvSpPr>
            <a:spLocks noGrp="1"/>
          </p:cNvSpPr>
          <p:nvPr>
            <p:ph type="title"/>
          </p:nvPr>
        </p:nvSpPr>
        <p:spPr/>
        <p:txBody>
          <a:bodyPr/>
          <a:lstStyle/>
          <a:p>
            <a:r>
              <a:rPr lang="en-US" dirty="0" err="1"/>
              <a:t>Gaara</a:t>
            </a:r>
            <a:endParaRPr lang="en-US" dirty="0"/>
          </a:p>
        </p:txBody>
      </p:sp>
      <p:sp>
        <p:nvSpPr>
          <p:cNvPr id="4" name="Text Placeholder 3">
            <a:extLst>
              <a:ext uri="{FF2B5EF4-FFF2-40B4-BE49-F238E27FC236}">
                <a16:creationId xmlns:a16="http://schemas.microsoft.com/office/drawing/2014/main" id="{0758B23C-558C-D94A-9E83-65F5E25F35E5}"/>
              </a:ext>
            </a:extLst>
          </p:cNvPr>
          <p:cNvSpPr>
            <a:spLocks noGrp="1"/>
          </p:cNvSpPr>
          <p:nvPr>
            <p:ph type="body" sz="half" idx="2"/>
          </p:nvPr>
        </p:nvSpPr>
        <p:spPr/>
        <p:txBody>
          <a:bodyPr/>
          <a:lstStyle/>
          <a:p>
            <a:r>
              <a:rPr lang="en-US" dirty="0"/>
              <a:t>A shinobi of </a:t>
            </a:r>
            <a:r>
              <a:rPr lang="en-US" dirty="0" err="1"/>
              <a:t>Sunagakure</a:t>
            </a:r>
            <a:r>
              <a:rPr lang="en-US" dirty="0"/>
              <a:t>. He was made the </a:t>
            </a:r>
            <a:r>
              <a:rPr lang="en-US" dirty="0" err="1"/>
              <a:t>jinchūriki</a:t>
            </a:r>
            <a:r>
              <a:rPr lang="en-US" dirty="0"/>
              <a:t> of the One-Tailed </a:t>
            </a:r>
            <a:r>
              <a:rPr lang="en-US" dirty="0" err="1"/>
              <a:t>Shukaku</a:t>
            </a:r>
            <a:r>
              <a:rPr lang="en-US" dirty="0"/>
              <a:t> before he was born, causing the villagers of </a:t>
            </a:r>
            <a:r>
              <a:rPr lang="en-US" dirty="0" err="1"/>
              <a:t>Suna</a:t>
            </a:r>
            <a:r>
              <a:rPr lang="en-US" dirty="0"/>
              <a:t> to fear him as a monster. With nobody to connect to, </a:t>
            </a:r>
            <a:r>
              <a:rPr lang="en-US" dirty="0" err="1"/>
              <a:t>Gaara</a:t>
            </a:r>
            <a:r>
              <a:rPr lang="en-US" dirty="0"/>
              <a:t> grew up hating the world and looking out only for himself, giving his life meaning by killing anyone he came across.</a:t>
            </a:r>
          </a:p>
          <a:p>
            <a:endParaRPr lang="en-US" dirty="0"/>
          </a:p>
        </p:txBody>
      </p:sp>
      <p:sp>
        <p:nvSpPr>
          <p:cNvPr id="5" name="TextBox 4">
            <a:extLst>
              <a:ext uri="{FF2B5EF4-FFF2-40B4-BE49-F238E27FC236}">
                <a16:creationId xmlns:a16="http://schemas.microsoft.com/office/drawing/2014/main" id="{AE4F13E8-7DBD-374F-8474-998F9B373C07}"/>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picture containing player, ball&#10;&#10;Description automatically generated">
            <a:extLst>
              <a:ext uri="{FF2B5EF4-FFF2-40B4-BE49-F238E27FC236}">
                <a16:creationId xmlns:a16="http://schemas.microsoft.com/office/drawing/2014/main" id="{0041FCB5-3BF9-B347-B315-33EFD332E950}"/>
              </a:ext>
            </a:extLst>
          </p:cNvPr>
          <p:cNvPicPr>
            <a:picLocks noGrp="1" noChangeAspect="1"/>
          </p:cNvPicPr>
          <p:nvPr>
            <p:ph idx="1"/>
          </p:nvPr>
        </p:nvPicPr>
        <p:blipFill>
          <a:blip r:embed="rId3"/>
          <a:stretch>
            <a:fillRect/>
          </a:stretch>
        </p:blipFill>
        <p:spPr>
          <a:xfrm>
            <a:off x="6665912" y="236892"/>
            <a:ext cx="3735387" cy="6218915"/>
          </a:xfrm>
        </p:spPr>
      </p:pic>
    </p:spTree>
    <p:extLst>
      <p:ext uri="{BB962C8B-B14F-4D97-AF65-F5344CB8AC3E}">
        <p14:creationId xmlns:p14="http://schemas.microsoft.com/office/powerpoint/2010/main" val="403410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966B-4FF0-7043-8701-510F8771F18A}"/>
              </a:ext>
            </a:extLst>
          </p:cNvPr>
          <p:cNvSpPr>
            <a:spLocks noGrp="1"/>
          </p:cNvSpPr>
          <p:nvPr>
            <p:ph type="title"/>
          </p:nvPr>
        </p:nvSpPr>
        <p:spPr/>
        <p:txBody>
          <a:bodyPr/>
          <a:lstStyle/>
          <a:p>
            <a:r>
              <a:rPr lang="en-US" dirty="0"/>
              <a:t>Kakashi</a:t>
            </a:r>
          </a:p>
        </p:txBody>
      </p:sp>
      <p:sp>
        <p:nvSpPr>
          <p:cNvPr id="4" name="Text Placeholder 3">
            <a:extLst>
              <a:ext uri="{FF2B5EF4-FFF2-40B4-BE49-F238E27FC236}">
                <a16:creationId xmlns:a16="http://schemas.microsoft.com/office/drawing/2014/main" id="{A7EBE1CD-1872-2D47-B72D-E1C47B862169}"/>
              </a:ext>
            </a:extLst>
          </p:cNvPr>
          <p:cNvSpPr>
            <a:spLocks noGrp="1"/>
          </p:cNvSpPr>
          <p:nvPr>
            <p:ph type="body" sz="half" idx="2"/>
          </p:nvPr>
        </p:nvSpPr>
        <p:spPr/>
        <p:txBody>
          <a:bodyPr/>
          <a:lstStyle/>
          <a:p>
            <a:r>
              <a:rPr lang="en-US" dirty="0"/>
              <a:t>A shinobi of </a:t>
            </a:r>
            <a:r>
              <a:rPr lang="en-US" dirty="0" err="1"/>
              <a:t>Konohagakure's</a:t>
            </a:r>
            <a:r>
              <a:rPr lang="en-US" dirty="0"/>
              <a:t> </a:t>
            </a:r>
            <a:r>
              <a:rPr lang="en-US" dirty="0" err="1"/>
              <a:t>Hatake</a:t>
            </a:r>
            <a:r>
              <a:rPr lang="en-US" dirty="0"/>
              <a:t> clan. Famed as Kakashi of the </a:t>
            </a:r>
            <a:r>
              <a:rPr lang="en-US" dirty="0" err="1"/>
              <a:t>Sharingan</a:t>
            </a:r>
            <a:r>
              <a:rPr lang="en-US" dirty="0"/>
              <a:t>, he is one of Konoha's most talented ninja; regularly looked to for advice and leadership despite his personal dislike of responsibility.</a:t>
            </a:r>
          </a:p>
          <a:p>
            <a:endParaRPr lang="en-US" dirty="0"/>
          </a:p>
        </p:txBody>
      </p:sp>
      <p:sp>
        <p:nvSpPr>
          <p:cNvPr id="5" name="TextBox 4">
            <a:extLst>
              <a:ext uri="{FF2B5EF4-FFF2-40B4-BE49-F238E27FC236}">
                <a16:creationId xmlns:a16="http://schemas.microsoft.com/office/drawing/2014/main" id="{2A01DCF4-09FD-7E4F-9BCB-8D12F52D93BA}"/>
              </a:ext>
            </a:extLst>
          </p:cNvPr>
          <p:cNvSpPr txBox="1"/>
          <p:nvPr/>
        </p:nvSpPr>
        <p:spPr>
          <a:xfrm>
            <a:off x="628650" y="6086475"/>
            <a:ext cx="2243138" cy="369332"/>
          </a:xfrm>
          <a:prstGeom prst="rect">
            <a:avLst/>
          </a:prstGeom>
          <a:noFill/>
        </p:spPr>
        <p:txBody>
          <a:bodyPr wrap="square" rtlCol="0">
            <a:spAutoFit/>
          </a:bodyPr>
          <a:lstStyle/>
          <a:p>
            <a:r>
              <a:rPr lang="en-US" dirty="0">
                <a:hlinkClick r:id="rId2" action="ppaction://hlinksldjump"/>
              </a:rPr>
              <a:t>Back to Map</a:t>
            </a:r>
            <a:endParaRPr lang="en-US" dirty="0"/>
          </a:p>
        </p:txBody>
      </p:sp>
      <p:pic>
        <p:nvPicPr>
          <p:cNvPr id="11" name="Content Placeholder 10" descr="A close up of a logo&#10;&#10;Description automatically generated">
            <a:extLst>
              <a:ext uri="{FF2B5EF4-FFF2-40B4-BE49-F238E27FC236}">
                <a16:creationId xmlns:a16="http://schemas.microsoft.com/office/drawing/2014/main" id="{C5E66469-91C8-1B44-8E50-B7A3A0EA09AC}"/>
              </a:ext>
            </a:extLst>
          </p:cNvPr>
          <p:cNvPicPr>
            <a:picLocks noGrp="1" noChangeAspect="1"/>
          </p:cNvPicPr>
          <p:nvPr>
            <p:ph idx="1"/>
          </p:nvPr>
        </p:nvPicPr>
        <p:blipFill>
          <a:blip r:embed="rId3"/>
          <a:stretch>
            <a:fillRect/>
          </a:stretch>
        </p:blipFill>
        <p:spPr>
          <a:xfrm>
            <a:off x="7570784" y="139052"/>
            <a:ext cx="2001842" cy="6579895"/>
          </a:xfrm>
        </p:spPr>
      </p:pic>
    </p:spTree>
    <p:extLst>
      <p:ext uri="{BB962C8B-B14F-4D97-AF65-F5344CB8AC3E}">
        <p14:creationId xmlns:p14="http://schemas.microsoft.com/office/powerpoint/2010/main" val="368280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6EDA-1CE3-4F4C-97A0-3FC44FDB7F72}"/>
              </a:ext>
            </a:extLst>
          </p:cNvPr>
          <p:cNvSpPr>
            <a:spLocks noGrp="1"/>
          </p:cNvSpPr>
          <p:nvPr>
            <p:ph type="title"/>
          </p:nvPr>
        </p:nvSpPr>
        <p:spPr/>
        <p:txBody>
          <a:bodyPr/>
          <a:lstStyle/>
          <a:p>
            <a:r>
              <a:rPr lang="en-US" dirty="0"/>
              <a:t>Hinata</a:t>
            </a:r>
          </a:p>
        </p:txBody>
      </p:sp>
      <p:pic>
        <p:nvPicPr>
          <p:cNvPr id="7" name="Content Placeholder 6" descr="A picture containing suit, drawing&#10;&#10;Description automatically generated">
            <a:extLst>
              <a:ext uri="{FF2B5EF4-FFF2-40B4-BE49-F238E27FC236}">
                <a16:creationId xmlns:a16="http://schemas.microsoft.com/office/drawing/2014/main" id="{1F7163AB-9C49-8545-B470-4ECE656C0C84}"/>
              </a:ext>
            </a:extLst>
          </p:cNvPr>
          <p:cNvPicPr>
            <a:picLocks noGrp="1" noChangeAspect="1"/>
          </p:cNvPicPr>
          <p:nvPr>
            <p:ph idx="1"/>
          </p:nvPr>
        </p:nvPicPr>
        <p:blipFill>
          <a:blip r:embed="rId2"/>
          <a:stretch>
            <a:fillRect/>
          </a:stretch>
        </p:blipFill>
        <p:spPr>
          <a:xfrm>
            <a:off x="7258211" y="283318"/>
            <a:ext cx="2271552" cy="6172489"/>
          </a:xfrm>
        </p:spPr>
      </p:pic>
      <p:sp>
        <p:nvSpPr>
          <p:cNvPr id="4" name="Text Placeholder 3">
            <a:extLst>
              <a:ext uri="{FF2B5EF4-FFF2-40B4-BE49-F238E27FC236}">
                <a16:creationId xmlns:a16="http://schemas.microsoft.com/office/drawing/2014/main" id="{6CE674BE-8C99-E24E-B138-236887FDBD74}"/>
              </a:ext>
            </a:extLst>
          </p:cNvPr>
          <p:cNvSpPr>
            <a:spLocks noGrp="1"/>
          </p:cNvSpPr>
          <p:nvPr>
            <p:ph type="body" sz="half" idx="2"/>
          </p:nvPr>
        </p:nvSpPr>
        <p:spPr/>
        <p:txBody>
          <a:bodyPr/>
          <a:lstStyle/>
          <a:p>
            <a:r>
              <a:rPr lang="en-US" dirty="0"/>
              <a:t>A kunoichi of </a:t>
            </a:r>
            <a:r>
              <a:rPr lang="en-US" dirty="0" err="1"/>
              <a:t>Konohagakure</a:t>
            </a:r>
            <a:r>
              <a:rPr lang="en-US" dirty="0"/>
              <a:t>. Formerly the heiress of the </a:t>
            </a:r>
            <a:r>
              <a:rPr lang="en-US" dirty="0" err="1"/>
              <a:t>Hyūga</a:t>
            </a:r>
            <a:r>
              <a:rPr lang="en-US" dirty="0"/>
              <a:t> clan, she lost the position upon being deemed unsuited for the responsibilities of leading the clan.</a:t>
            </a:r>
          </a:p>
          <a:p>
            <a:endParaRPr lang="en-US" dirty="0"/>
          </a:p>
        </p:txBody>
      </p:sp>
      <p:sp>
        <p:nvSpPr>
          <p:cNvPr id="5" name="TextBox 4">
            <a:extLst>
              <a:ext uri="{FF2B5EF4-FFF2-40B4-BE49-F238E27FC236}">
                <a16:creationId xmlns:a16="http://schemas.microsoft.com/office/drawing/2014/main" id="{C9815216-901C-4C49-AC61-02A187E379A7}"/>
              </a:ext>
            </a:extLst>
          </p:cNvPr>
          <p:cNvSpPr txBox="1"/>
          <p:nvPr/>
        </p:nvSpPr>
        <p:spPr>
          <a:xfrm>
            <a:off x="628650" y="6086475"/>
            <a:ext cx="2243138" cy="369332"/>
          </a:xfrm>
          <a:prstGeom prst="rect">
            <a:avLst/>
          </a:prstGeom>
          <a:noFill/>
        </p:spPr>
        <p:txBody>
          <a:bodyPr wrap="square" rtlCol="0">
            <a:spAutoFit/>
          </a:bodyPr>
          <a:lstStyle/>
          <a:p>
            <a:r>
              <a:rPr lang="en-US" dirty="0">
                <a:hlinkClick r:id="rId3" action="ppaction://hlinksldjump"/>
              </a:rPr>
              <a:t>Back to Map</a:t>
            </a:r>
            <a:endParaRPr lang="en-US" dirty="0"/>
          </a:p>
        </p:txBody>
      </p:sp>
    </p:spTree>
    <p:extLst>
      <p:ext uri="{BB962C8B-B14F-4D97-AF65-F5344CB8AC3E}">
        <p14:creationId xmlns:p14="http://schemas.microsoft.com/office/powerpoint/2010/main" val="2934657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4846</TotalTime>
  <Words>2018</Words>
  <Application>Microsoft Macintosh PowerPoint</Application>
  <PresentationFormat>Widescreen</PresentationFormat>
  <Paragraphs>145</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Interactive Naruto Map</vt:lpstr>
      <vt:lpstr>First Project</vt:lpstr>
      <vt:lpstr>PowerPoint Presentation</vt:lpstr>
      <vt:lpstr>Naruto</vt:lpstr>
      <vt:lpstr>Sasuke</vt:lpstr>
      <vt:lpstr>Sakura</vt:lpstr>
      <vt:lpstr>Gaara</vt:lpstr>
      <vt:lpstr>Kakashi</vt:lpstr>
      <vt:lpstr>Hinata</vt:lpstr>
      <vt:lpstr>Guy</vt:lpstr>
      <vt:lpstr>Rock Lee</vt:lpstr>
      <vt:lpstr>Neji</vt:lpstr>
      <vt:lpstr>Tenten</vt:lpstr>
      <vt:lpstr>Itachi</vt:lpstr>
      <vt:lpstr>Nagato</vt:lpstr>
      <vt:lpstr>Shisui</vt:lpstr>
      <vt:lpstr>Shikamaru</vt:lpstr>
      <vt:lpstr>Asuma</vt:lpstr>
      <vt:lpstr>Tsunade</vt:lpstr>
      <vt:lpstr>Jiraiya</vt:lpstr>
      <vt:lpstr>Konan</vt:lpstr>
      <vt:lpstr>Obito</vt:lpstr>
      <vt:lpstr>Orochimaru</vt:lpstr>
      <vt:lpstr>Madara</vt:lpstr>
      <vt:lpstr>Tobi</vt:lpstr>
      <vt:lpstr>Zetsu</vt:lpstr>
      <vt:lpstr>Kakuzu</vt:lpstr>
      <vt:lpstr>Kabuto</vt:lpstr>
      <vt:lpstr>Deidara</vt:lpstr>
      <vt:lpstr>Kisame</vt:lpstr>
      <vt:lpstr>Danzo</vt:lpstr>
      <vt:lpstr>Pain</vt:lpstr>
      <vt:lpstr>Hidan</vt:lpstr>
      <vt:lpstr>Kaguya</vt:lpstr>
      <vt:lpstr>Sasori</vt:lpstr>
      <vt:lpstr>Jugo</vt:lpstr>
      <vt:lpstr>Karin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 B Tressler</dc:creator>
  <cp:lastModifiedBy>Connor B Tressler</cp:lastModifiedBy>
  <cp:revision>25</cp:revision>
  <dcterms:created xsi:type="dcterms:W3CDTF">2020-10-27T14:11:57Z</dcterms:created>
  <dcterms:modified xsi:type="dcterms:W3CDTF">2020-11-11T23:53:30Z</dcterms:modified>
</cp:coreProperties>
</file>